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57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5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8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28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25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56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1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2546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420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2F27D1-077B-4AFF-B092-FBDA3D0250A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D639D94-5EE9-4B1D-8185-6361DB70925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7893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8CCAC-9179-9BE9-76FF-F664307631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dirty="0">
                <a:solidFill>
                  <a:srgbClr val="FF0000"/>
                </a:solidFill>
              </a:rPr>
              <a:t>Красная Шапочка, Волк и правила дорожного движения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C1E30C-7A84-3221-A096-8579D971B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1184166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B0F0"/>
                </a:solidFill>
              </a:rPr>
              <a:t>Сказка-пьеса</a:t>
            </a:r>
          </a:p>
        </p:txBody>
      </p:sp>
    </p:spTree>
    <p:extLst>
      <p:ext uri="{BB962C8B-B14F-4D97-AF65-F5344CB8AC3E}">
        <p14:creationId xmlns:p14="http://schemas.microsoft.com/office/powerpoint/2010/main" val="65740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F36293-3C96-372E-4054-A10E4B7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0" y="393896"/>
            <a:ext cx="8088924" cy="60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7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3260D9-CC84-91BB-1049-9D93CDE7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34" y="551512"/>
            <a:ext cx="9172135" cy="58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EA0B60-06AA-E052-2A31-F579B0AB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55" y="413228"/>
            <a:ext cx="9056370" cy="60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4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29A1CA-63C2-9558-2D34-E49B4335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53" y="410955"/>
            <a:ext cx="9186202" cy="60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3CE64A-A94D-C683-A6D0-CC91BF4C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4" y="355209"/>
            <a:ext cx="7230794" cy="61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21AAF6-728D-B6A2-E02B-F50D49D5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400050"/>
            <a:ext cx="85725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3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9226AD-9EE3-5772-ACFA-D1E7A7EBE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05" y="520148"/>
            <a:ext cx="9502390" cy="58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18ADC4-450D-CD6A-0DE3-12AE888C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31" y="422031"/>
            <a:ext cx="10547253" cy="60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456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19</TotalTime>
  <Words>9</Words>
  <Application>Microsoft Office PowerPoint</Application>
  <PresentationFormat>Широкоэкранный</PresentationFormat>
  <Paragraphs>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Garamond</vt:lpstr>
      <vt:lpstr>Савон</vt:lpstr>
      <vt:lpstr>Красная Шапочка, Волк и правила дорожного движения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Кузовкова Ирина Леонидовна</dc:creator>
  <cp:lastModifiedBy>Кузовкова Ирина Леонидовна</cp:lastModifiedBy>
  <cp:revision>1</cp:revision>
  <dcterms:created xsi:type="dcterms:W3CDTF">2025-04-16T18:51:13Z</dcterms:created>
  <dcterms:modified xsi:type="dcterms:W3CDTF">2025-04-16T19:11:11Z</dcterms:modified>
</cp:coreProperties>
</file>