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58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4788E-A61D-47C1-A5A7-A3F12ECEC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4C1D0D-55C2-4E9C-A614-56D4700DF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CB02F9-78F3-4A8A-A42F-3A285599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53B-D1C8-42D5-9A78-2E8B552079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5E208-23B9-409B-9CA7-C8FFDDF0F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E9C0F7-6647-4E74-BB20-D7B49AA9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C997-EBC7-42CD-B9B9-3D2A089B5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CCE21-8CAC-4E7D-A216-4DC3A06F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5E3803-D565-4864-974D-A1B01BC8F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6AC71-F195-4145-81FF-A845B9C0E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53B-D1C8-42D5-9A78-2E8B552079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689E-C276-4B07-957E-03F21056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3E4E8-5D79-4A92-84DA-D4421372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C997-EBC7-42CD-B9B9-3D2A089B5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1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081ABD-3804-4160-A486-2CCEB8350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A48F26-35A8-41EE-8251-BCB57064D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58669-1245-4615-8906-A229050C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53B-D1C8-42D5-9A78-2E8B552079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B5E6F4-9492-4C79-B226-38D6846B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0C9E5-121D-465B-BB82-8CC4475B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C997-EBC7-42CD-B9B9-3D2A089B5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6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0CA6C-56CD-46D2-B2AE-F3B0A3F3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51219-BC99-4473-B235-6730A8663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76275A-10E0-462B-B6FA-2AB14417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53B-D1C8-42D5-9A78-2E8B552079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53F02-840D-43C5-939C-88A85E2C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97CCF-A80B-4E28-A01B-449845FD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C997-EBC7-42CD-B9B9-3D2A089B5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6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47462-AEE6-4F9E-BDD9-0A884723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131BBC-E725-43C4-9E21-748189A07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A202D-3251-46A1-85CA-491B369C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53B-D1C8-42D5-9A78-2E8B552079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C12C54-61AA-4FC1-A692-559B6AC5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C121A-4A1B-435A-A4FD-A8D1AD1C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C997-EBC7-42CD-B9B9-3D2A089B5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204D0-2524-40EB-9590-BE088651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FE912-1398-4CFB-8B80-ADCCCEB01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047208-69A3-41D8-AC56-AA666517D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E381A4-05B3-419A-B07B-906DB78C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53B-D1C8-42D5-9A78-2E8B552079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BE7FDC-C5CD-419B-8F5F-DA6C5FB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78A833-B116-4EB5-AFB6-2EE8A6E9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C997-EBC7-42CD-B9B9-3D2A089B5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8ECF9-2343-4576-937F-5B75C6DB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0F2BC5-283C-4FA4-8D1C-376D256ED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2BEF1C-57B0-44BD-82F3-ABAEFAB89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CECD82-3D19-4853-BB40-02C846DD8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3F5B02-77C5-4700-9219-CFEE1894C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53C72C-132A-444F-A15D-B8ACC619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53B-D1C8-42D5-9A78-2E8B552079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1EC6A5-539C-4716-A506-EBAD52D7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B18D05-ADBF-4939-8073-8735AD41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C997-EBC7-42CD-B9B9-3D2A089B5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0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ADE4E-0760-441D-BA56-C90090FE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FE6AEF-3BE5-424A-83D0-07BDF120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53B-D1C8-42D5-9A78-2E8B552079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438415-49CE-41A3-89F6-FC64EDA5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EB9EE2-F03F-4D66-A906-CCF70A04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C997-EBC7-42CD-B9B9-3D2A089B5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8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260D99-16F3-4F84-8924-3C16CE09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53B-D1C8-42D5-9A78-2E8B552079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257420-6400-41AB-A20C-D893ED93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93AD1-22CE-4F87-B69A-7A0600C8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C997-EBC7-42CD-B9B9-3D2A089B5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3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5D73D-87FE-4DC8-8B0A-5EFBCE2B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DB52A-B3BC-498E-BD7E-5706EE136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9A1F56-BA71-446C-846D-988060AF4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87D47E-41E9-4316-8A99-381A6125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53B-D1C8-42D5-9A78-2E8B552079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177950-6E5A-4B64-922A-C12A3FA1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FCAC11-8518-4D14-B406-C791F813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C997-EBC7-42CD-B9B9-3D2A089B5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7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A67DE-4C55-455B-A784-7FF4FFA9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B99380-7BDB-4225-A839-C01866E15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4D6690-4E1D-4F0E-817B-9175BC5A3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632D8D-26D0-469F-AED7-5FB1ED654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153B-D1C8-42D5-9A78-2E8B552079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17D70B-B338-4479-99E6-AB8F757A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9495C-96FF-498E-82E0-B5AEC098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C997-EBC7-42CD-B9B9-3D2A089B5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8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E32C3-E12A-43C4-8240-5A5113D9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6441AB-A93E-4354-85F9-477EF2525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41CCA0-78DB-4C2C-8180-8A600D6DC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8153B-D1C8-42D5-9A78-2E8B5520799F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1492B-6283-409B-BE35-C5FB68074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CE68B-70FF-4E2A-A105-444D6AB65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0C997-EBC7-42CD-B9B9-3D2A089B5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9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FCEC6-49EC-4405-BBF1-AAA988610B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Королев Денис ученик «5В» класса школы № 2025 здания № 1 г</a:t>
            </a:r>
            <a:r>
              <a:rPr lang="en-US" dirty="0"/>
              <a:t>.</a:t>
            </a:r>
            <a:r>
              <a:rPr lang="ru-RU" dirty="0"/>
              <a:t> Москва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05F467-8B0B-4300-871D-96A74FFE9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62262"/>
          </a:xfrm>
        </p:spPr>
        <p:txBody>
          <a:bodyPr/>
          <a:lstStyle/>
          <a:p>
            <a:r>
              <a:rPr lang="ru-RU" dirty="0"/>
              <a:t>Проект по теме « Я за безопасность в наземном транспорте»</a:t>
            </a:r>
          </a:p>
        </p:txBody>
      </p:sp>
    </p:spTree>
    <p:extLst>
      <p:ext uri="{BB962C8B-B14F-4D97-AF65-F5344CB8AC3E}">
        <p14:creationId xmlns:p14="http://schemas.microsoft.com/office/powerpoint/2010/main" val="71794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78064-CFA0-4F78-B124-C1CAE0F6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288925"/>
            <a:ext cx="4648200" cy="1325563"/>
          </a:xfrm>
        </p:spPr>
        <p:txBody>
          <a:bodyPr/>
          <a:lstStyle/>
          <a:p>
            <a:r>
              <a:rPr lang="ru-RU" dirty="0"/>
              <a:t>Введение в тему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C1C0B-2CC3-4FEF-8EEB-A8D8EF226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5570989" cy="189069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Многие опасные для здоровья человека транспортные происшествия происходят из-за несоблюдения определённых правил, таких как</a:t>
            </a:r>
            <a:r>
              <a:rPr lang="en-US" dirty="0"/>
              <a:t>: </a:t>
            </a:r>
            <a:r>
              <a:rPr lang="ru-RU" dirty="0"/>
              <a:t>держаться за поручни в автобусах, электробусах, поездах метро</a:t>
            </a:r>
            <a:r>
              <a:rPr lang="en-US" dirty="0"/>
              <a:t>;</a:t>
            </a:r>
            <a:r>
              <a:rPr lang="ru-RU" dirty="0"/>
              <a:t> выходить из транспорта после его полной остановки. И чтобы эти правила соблюдать для начала их нужно знать и сегодня я Вам о них расскажу</a:t>
            </a:r>
          </a:p>
        </p:txBody>
      </p:sp>
      <p:pic>
        <p:nvPicPr>
          <p:cNvPr id="1026" name="Picture 2" descr="Рисунок на тему правила поведения в общественном транспорте ...">
            <a:extLst>
              <a:ext uri="{FF2B5EF4-FFF2-40B4-BE49-F238E27FC236}">
                <a16:creationId xmlns:a16="http://schemas.microsoft.com/office/drawing/2014/main" id="{62CEA12B-686D-4B91-B8A8-4CA74FD4F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39" y="3514987"/>
            <a:ext cx="6244905" cy="33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1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E4481-3AB9-4900-A740-C5903E35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264705" cy="93345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ahnschrift SemiBold Condensed" panose="020B0502040204020203" pitchFamily="34" charset="0"/>
              </a:rPr>
              <a:t>Электробус- один из видов московского транспорта работающий на электричестве</a:t>
            </a:r>
          </a:p>
        </p:txBody>
      </p:sp>
      <p:pic>
        <p:nvPicPr>
          <p:cNvPr id="1026" name="Picture 2" descr="Это электробус. Что нужно знать об экологичном городском ...">
            <a:extLst>
              <a:ext uri="{FF2B5EF4-FFF2-40B4-BE49-F238E27FC236}">
                <a16:creationId xmlns:a16="http://schemas.microsoft.com/office/drawing/2014/main" id="{F1C11015-454A-4AC7-A677-6437444FC4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807055"/>
            <a:ext cx="11010900" cy="51935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2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26FF2-416B-488E-9246-16FA5FC3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5" y="165100"/>
            <a:ext cx="10419826" cy="1325563"/>
          </a:xfrm>
        </p:spPr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Автобус- московский транспорт работающий на бензине</a:t>
            </a:r>
          </a:p>
        </p:txBody>
      </p:sp>
      <p:pic>
        <p:nvPicPr>
          <p:cNvPr id="2050" name="Picture 2" descr="Современные автобусы и удобные поездки: как изменится работа на 22  маршрутах столицы / Новости города / Сайт Москвы">
            <a:extLst>
              <a:ext uri="{FF2B5EF4-FFF2-40B4-BE49-F238E27FC236}">
                <a16:creationId xmlns:a16="http://schemas.microsoft.com/office/drawing/2014/main" id="{7546D8B0-1AD5-49B0-B685-0F39C8744D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50"/>
            <a:ext cx="12192000" cy="546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3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91CFC-CA1B-4FA7-9220-15EB17FA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950"/>
            <a:ext cx="12192000" cy="1325563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Современный трамвай- современный московский электрический транспорт</a:t>
            </a:r>
          </a:p>
        </p:txBody>
      </p:sp>
      <p:pic>
        <p:nvPicPr>
          <p:cNvPr id="3074" name="Picture 2" descr="В ночь на Рождество Московский транспорт будет работать дольше обычного -  Единый Транспортный Портал">
            <a:extLst>
              <a:ext uri="{FF2B5EF4-FFF2-40B4-BE49-F238E27FC236}">
                <a16:creationId xmlns:a16="http://schemas.microsoft.com/office/drawing/2014/main" id="{6E28497C-E283-42CF-8D72-7A260FE552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5519"/>
            <a:ext cx="12191999" cy="5272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3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71D2B-420F-4D19-B66D-8B976B2C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Электричка- московский транспорт работающий на электричестве</a:t>
            </a:r>
          </a:p>
        </p:txBody>
      </p:sp>
      <p:pic>
        <p:nvPicPr>
          <p:cNvPr id="4098" name="Picture 2" descr="Весь московский транспорт за один день!">
            <a:extLst>
              <a:ext uri="{FF2B5EF4-FFF2-40B4-BE49-F238E27FC236}">
                <a16:creationId xmlns:a16="http://schemas.microsoft.com/office/drawing/2014/main" id="{EF8C4E10-42BF-4277-9B21-66471507F3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5167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55E73-6768-43EA-8E57-4975FA24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254" y="256068"/>
            <a:ext cx="4756559" cy="1325563"/>
          </a:xfrm>
        </p:spPr>
        <p:txBody>
          <a:bodyPr/>
          <a:lstStyle/>
          <a:p>
            <a:r>
              <a:rPr lang="ru-RU" dirty="0"/>
              <a:t>Пример поведения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DB9E7-0A35-4E4D-91C2-0D6AB5361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наземном общественном транспорте я всегда смотрю за своей безопасностью: всегда смотрю под ноги</a:t>
            </a:r>
            <a:r>
              <a:rPr lang="en-US" dirty="0"/>
              <a:t>; </a:t>
            </a:r>
            <a:r>
              <a:rPr lang="ru-RU" dirty="0"/>
              <a:t>всегда держусь за поручни</a:t>
            </a:r>
            <a:r>
              <a:rPr lang="en-US" dirty="0"/>
              <a:t>; </a:t>
            </a:r>
            <a:r>
              <a:rPr lang="ru-RU" dirty="0"/>
              <a:t>выхожу из транспорта после полной остановки.</a:t>
            </a:r>
          </a:p>
          <a:p>
            <a:r>
              <a:rPr lang="ru-RU" dirty="0"/>
              <a:t>В индивидуальном транспорте я тоже слежу за безопасностью: пристёгиваю ремень безопасности</a:t>
            </a:r>
            <a:r>
              <a:rPr lang="en-US" dirty="0"/>
              <a:t>; </a:t>
            </a:r>
            <a:r>
              <a:rPr lang="ru-RU" dirty="0"/>
              <a:t>при чрезвычайной ситуации я беру аптечку.</a:t>
            </a:r>
          </a:p>
        </p:txBody>
      </p:sp>
    </p:spTree>
    <p:extLst>
      <p:ext uri="{BB962C8B-B14F-4D97-AF65-F5344CB8AC3E}">
        <p14:creationId xmlns:p14="http://schemas.microsoft.com/office/powerpoint/2010/main" val="98546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2581E-7663-40B7-9616-F87E4840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7679"/>
            <a:ext cx="8229600" cy="1325563"/>
          </a:xfrm>
        </p:spPr>
        <p:txBody>
          <a:bodyPr/>
          <a:lstStyle/>
          <a:p>
            <a:r>
              <a:rPr lang="ru-RU" dirty="0"/>
              <a:t>Правила безопасности в наземном транспорте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018D5-1B56-4F2E-B001-367755D1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395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1. Наземный транспорт, такие как автобус и электробус следует ожидать на определённой станции.</a:t>
            </a:r>
          </a:p>
          <a:p>
            <a:r>
              <a:rPr lang="ru-RU" dirty="0"/>
              <a:t>2.  Вход и выход в наземный транспорт должен быть безопасным</a:t>
            </a:r>
            <a:r>
              <a:rPr lang="en-US" dirty="0"/>
              <a:t>:</a:t>
            </a:r>
            <a:r>
              <a:rPr lang="ru-RU" dirty="0"/>
              <a:t> При входе надо следить, чтобы все те кто выходят из транспорта вышли, а позже входить</a:t>
            </a:r>
            <a:r>
              <a:rPr lang="en-US" dirty="0"/>
              <a:t>; </a:t>
            </a:r>
            <a:r>
              <a:rPr lang="ru-RU" dirty="0"/>
              <a:t>при выходе надо убедиться что транспорт полностью остановился, а после выходить.</a:t>
            </a:r>
          </a:p>
          <a:p>
            <a:r>
              <a:rPr lang="ru-RU" dirty="0"/>
              <a:t>3. При случае резкой остановки требуется держаться за поручень.</a:t>
            </a:r>
          </a:p>
          <a:p>
            <a:r>
              <a:rPr lang="ru-RU" dirty="0"/>
              <a:t>4. Если вы увидите переполненный транспорт, дождитесь следующий.</a:t>
            </a:r>
          </a:p>
          <a:p>
            <a:r>
              <a:rPr lang="ru-RU" dirty="0"/>
              <a:t>5. При входе снять сумку, рюкзак чтобы не задеть других.</a:t>
            </a:r>
          </a:p>
          <a:p>
            <a:r>
              <a:rPr lang="ru-RU" dirty="0"/>
              <a:t>6. Не высовываться из окна.</a:t>
            </a:r>
          </a:p>
          <a:p>
            <a:r>
              <a:rPr lang="ru-RU" dirty="0"/>
              <a:t>7. Не разбрасывать мусор.</a:t>
            </a:r>
          </a:p>
          <a:p>
            <a:r>
              <a:rPr lang="ru-RU" dirty="0"/>
              <a:t>8. Не отвлекать водителя во время движения в транспорте.</a:t>
            </a:r>
          </a:p>
          <a:p>
            <a:r>
              <a:rPr lang="ru-RU" dirty="0"/>
              <a:t>9. Нельзя пачкать сиденья, кидать на них мусор, разрисовывать.</a:t>
            </a:r>
          </a:p>
          <a:p>
            <a:r>
              <a:rPr lang="ru-RU" dirty="0"/>
              <a:t>10. Не шуметь.</a:t>
            </a:r>
          </a:p>
          <a:p>
            <a:r>
              <a:rPr lang="ru-RU" dirty="0"/>
              <a:t>11. Домашних животных (кошек или собак) переносить в специальной клетке с намордником.</a:t>
            </a:r>
          </a:p>
          <a:p>
            <a:r>
              <a:rPr lang="ru-RU" dirty="0"/>
              <a:t>12. Уступать места инвалидам, пожилым людям, пассажирам с детьми и беременным женщинам.</a:t>
            </a:r>
          </a:p>
          <a:p>
            <a:r>
              <a:rPr lang="ru-RU" dirty="0"/>
              <a:t>13. Готовиться к выходу из транспорта заранее.</a:t>
            </a:r>
          </a:p>
          <a:p>
            <a:r>
              <a:rPr lang="ru-RU" dirty="0"/>
              <a:t>14. Не пытаться выйти из транспорта первым, подождать пока основная часть людей выйдет.</a:t>
            </a:r>
          </a:p>
          <a:p>
            <a:r>
              <a:rPr lang="ru-RU" dirty="0"/>
              <a:t>15. Обязательно оплатить проезд.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36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CCB32-D10B-44A1-B6E2-CC3418125A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753F52-1E89-4601-9E1B-681C18B6CD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Я очень благодарен что вы посмотрели на мою презентацию!</a:t>
            </a:r>
          </a:p>
        </p:txBody>
      </p:sp>
    </p:spTree>
    <p:extLst>
      <p:ext uri="{BB962C8B-B14F-4D97-AF65-F5344CB8AC3E}">
        <p14:creationId xmlns:p14="http://schemas.microsoft.com/office/powerpoint/2010/main" val="1665939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377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Bahnschrift</vt:lpstr>
      <vt:lpstr>Bahnschrift SemiBold Condensed</vt:lpstr>
      <vt:lpstr>Calibri</vt:lpstr>
      <vt:lpstr>Calibri Light</vt:lpstr>
      <vt:lpstr>Тема Office</vt:lpstr>
      <vt:lpstr>Королев Денис ученик «5В» класса школы № 2025 здания № 1 г. Москва </vt:lpstr>
      <vt:lpstr>Введение в тему</vt:lpstr>
      <vt:lpstr>Электробус- один из видов московского транспорта работающий на электричестве</vt:lpstr>
      <vt:lpstr>Автобус- московский транспорт работающий на бензине</vt:lpstr>
      <vt:lpstr>Современный трамвай- современный московский электрический транспорт</vt:lpstr>
      <vt:lpstr>Электричка- московский транспорт работающий на электричестве</vt:lpstr>
      <vt:lpstr>Пример поведения</vt:lpstr>
      <vt:lpstr>Правила безопасности в наземном транспорте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Королев Денис ученик «5В» класса школы № 2025 здания № 1 г. Москва</dc:title>
  <dc:creator>Пользователь</dc:creator>
  <cp:lastModifiedBy>Пользователь</cp:lastModifiedBy>
  <cp:revision>14</cp:revision>
  <dcterms:created xsi:type="dcterms:W3CDTF">2025-04-08T15:07:41Z</dcterms:created>
  <dcterms:modified xsi:type="dcterms:W3CDTF">2025-04-16T17:54:27Z</dcterms:modified>
</cp:coreProperties>
</file>