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0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4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AF3"/>
    <a:srgbClr val="E955BE"/>
    <a:srgbClr val="FABE87"/>
    <a:srgbClr val="57C4EA"/>
    <a:srgbClr val="EC6EC7"/>
    <a:srgbClr val="217431"/>
    <a:srgbClr val="196E2A"/>
    <a:srgbClr val="247633"/>
    <a:srgbClr val="2D7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7" autoAdjust="0"/>
    <p:restoredTop sz="95645"/>
  </p:normalViewPr>
  <p:slideViewPr>
    <p:cSldViewPr snapToGrid="0">
      <p:cViewPr varScale="1">
        <p:scale>
          <a:sx n="85" d="100"/>
          <a:sy n="85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693AC-6ABB-4AA6-8125-D057182454F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77E85BD-5C38-49FC-B0C5-8888EB0443AB}">
      <dgm:prSet phldrT="[Текст]" custT="1"/>
      <dgm:spPr/>
      <dgm:t>
        <a:bodyPr/>
        <a:lstStyle/>
        <a:p>
          <a:r>
            <a:rPr lang="ru-RU" sz="1800" dirty="0" smtClean="0"/>
            <a:t>Запуск компаний по личной ответственности на дорогах.</a:t>
          </a:r>
          <a:endParaRPr lang="ru-RU" sz="1800" dirty="0"/>
        </a:p>
      </dgm:t>
    </dgm:pt>
    <dgm:pt modelId="{6E739CDB-43D0-4E64-AACA-DA803FE3F7E3}" type="parTrans" cxnId="{711E1E61-FDBC-42EA-AEDA-22C18A9D63D2}">
      <dgm:prSet/>
      <dgm:spPr/>
      <dgm:t>
        <a:bodyPr/>
        <a:lstStyle/>
        <a:p>
          <a:endParaRPr lang="ru-RU"/>
        </a:p>
      </dgm:t>
    </dgm:pt>
    <dgm:pt modelId="{65343B7D-47F2-4D49-9467-AB9EF498C867}" type="sibTrans" cxnId="{711E1E61-FDBC-42EA-AEDA-22C18A9D63D2}">
      <dgm:prSet/>
      <dgm:spPr/>
      <dgm:t>
        <a:bodyPr/>
        <a:lstStyle/>
        <a:p>
          <a:endParaRPr lang="ru-RU"/>
        </a:p>
      </dgm:t>
    </dgm:pt>
    <dgm:pt modelId="{1E2DE663-292B-42C7-9112-71A9D6E331E2}">
      <dgm:prSet phldrT="[Текст]" custT="1"/>
      <dgm:spPr/>
      <dgm:t>
        <a:bodyPr/>
        <a:lstStyle/>
        <a:p>
          <a:r>
            <a:rPr lang="ru-RU" sz="1800" dirty="0" smtClean="0"/>
            <a:t>Введение обязательных образовательных программ о безопасности на дорогах.</a:t>
          </a:r>
          <a:endParaRPr lang="ru-RU" sz="1800" dirty="0"/>
        </a:p>
      </dgm:t>
    </dgm:pt>
    <dgm:pt modelId="{0F21B1F7-7C4A-4C6D-98D5-9F14F5B63313}" type="parTrans" cxnId="{2A4689AC-3E6B-4BC1-A9F8-A4134888F42A}">
      <dgm:prSet/>
      <dgm:spPr/>
      <dgm:t>
        <a:bodyPr/>
        <a:lstStyle/>
        <a:p>
          <a:endParaRPr lang="ru-RU"/>
        </a:p>
      </dgm:t>
    </dgm:pt>
    <dgm:pt modelId="{7EC7F79F-7335-4859-88B8-A504ED17814E}" type="sibTrans" cxnId="{2A4689AC-3E6B-4BC1-A9F8-A4134888F42A}">
      <dgm:prSet/>
      <dgm:spPr/>
      <dgm:t>
        <a:bodyPr/>
        <a:lstStyle/>
        <a:p>
          <a:endParaRPr lang="ru-RU"/>
        </a:p>
      </dgm:t>
    </dgm:pt>
    <dgm:pt modelId="{13EC3C18-2BC4-46BD-8A4B-50265F7441EB}">
      <dgm:prSet phldrT="[Текст]" custT="1"/>
      <dgm:spPr/>
      <dgm:t>
        <a:bodyPr/>
        <a:lstStyle/>
        <a:p>
          <a:r>
            <a:rPr lang="ru-RU" sz="1800" dirty="0" smtClean="0"/>
            <a:t>Усиление законодательных мер против нарушителей. Увеличение штрафов и наказаний.</a:t>
          </a:r>
          <a:endParaRPr lang="ru-RU" sz="1800" dirty="0"/>
        </a:p>
      </dgm:t>
    </dgm:pt>
    <dgm:pt modelId="{B395763F-25B6-4A9E-B5E8-2D14B321F7EF}" type="parTrans" cxnId="{AECFD227-6EFD-403A-9004-A291A6B86961}">
      <dgm:prSet/>
      <dgm:spPr/>
      <dgm:t>
        <a:bodyPr/>
        <a:lstStyle/>
        <a:p>
          <a:endParaRPr lang="ru-RU"/>
        </a:p>
      </dgm:t>
    </dgm:pt>
    <dgm:pt modelId="{44DA1916-86AE-4B48-BAF9-C0E282CD7A99}" type="sibTrans" cxnId="{AECFD227-6EFD-403A-9004-A291A6B86961}">
      <dgm:prSet/>
      <dgm:spPr/>
      <dgm:t>
        <a:bodyPr/>
        <a:lstStyle/>
        <a:p>
          <a:endParaRPr lang="ru-RU"/>
        </a:p>
      </dgm:t>
    </dgm:pt>
    <dgm:pt modelId="{A9695992-78FC-4F0D-A123-FDF2798F9215}" type="pres">
      <dgm:prSet presAssocID="{6A4693AC-6ABB-4AA6-8125-D057182454F0}" presName="arrowDiagram" presStyleCnt="0">
        <dgm:presLayoutVars>
          <dgm:chMax val="5"/>
          <dgm:dir/>
          <dgm:resizeHandles val="exact"/>
        </dgm:presLayoutVars>
      </dgm:prSet>
      <dgm:spPr/>
    </dgm:pt>
    <dgm:pt modelId="{363C4DDA-D4A0-4FD7-99F1-F644FA4B264D}" type="pres">
      <dgm:prSet presAssocID="{6A4693AC-6ABB-4AA6-8125-D057182454F0}" presName="arrow" presStyleLbl="bgShp" presStyleIdx="0" presStyleCnt="1"/>
      <dgm:spPr/>
    </dgm:pt>
    <dgm:pt modelId="{15EC52AD-677A-4478-ADD9-8B9660E47B19}" type="pres">
      <dgm:prSet presAssocID="{6A4693AC-6ABB-4AA6-8125-D057182454F0}" presName="arrowDiagram3" presStyleCnt="0"/>
      <dgm:spPr/>
    </dgm:pt>
    <dgm:pt modelId="{CE31E6E4-5E85-41B9-8FD0-0C7646A41754}" type="pres">
      <dgm:prSet presAssocID="{E77E85BD-5C38-49FC-B0C5-8888EB0443AB}" presName="bullet3a" presStyleLbl="node1" presStyleIdx="0" presStyleCnt="3"/>
      <dgm:spPr/>
    </dgm:pt>
    <dgm:pt modelId="{189504AD-0248-40CB-B55B-50A2BBAD5361}" type="pres">
      <dgm:prSet presAssocID="{E77E85BD-5C38-49FC-B0C5-8888EB0443AB}" presName="textBox3a" presStyleLbl="revTx" presStyleIdx="0" presStyleCnt="3" custScaleX="111052" custLinFactNeighborX="6217" custLinFactNeighborY="4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46E75-A9E9-47F8-A6AC-D1542B4326B0}" type="pres">
      <dgm:prSet presAssocID="{1E2DE663-292B-42C7-9112-71A9D6E331E2}" presName="bullet3b" presStyleLbl="node1" presStyleIdx="1" presStyleCnt="3"/>
      <dgm:spPr/>
    </dgm:pt>
    <dgm:pt modelId="{280CEB2B-8C22-420B-947C-9B310818F08F}" type="pres">
      <dgm:prSet presAssocID="{1E2DE663-292B-42C7-9112-71A9D6E331E2}" presName="textBox3b" presStyleLbl="revTx" presStyleIdx="1" presStyleCnt="3" custScaleX="111973" custLinFactNeighborX="11124" custLinFactNeighborY="2347">
        <dgm:presLayoutVars>
          <dgm:bulletEnabled val="1"/>
        </dgm:presLayoutVars>
      </dgm:prSet>
      <dgm:spPr/>
    </dgm:pt>
    <dgm:pt modelId="{F6732B80-E866-426F-B663-E3EC009CBC65}" type="pres">
      <dgm:prSet presAssocID="{13EC3C18-2BC4-46BD-8A4B-50265F7441EB}" presName="bullet3c" presStyleLbl="node1" presStyleIdx="2" presStyleCnt="3"/>
      <dgm:spPr/>
    </dgm:pt>
    <dgm:pt modelId="{D48C6B09-ED43-4851-B179-AEEDE3CD0324}" type="pres">
      <dgm:prSet presAssocID="{13EC3C18-2BC4-46BD-8A4B-50265F7441EB}" presName="textBox3c" presStyleLbl="revTx" presStyleIdx="2" presStyleCnt="3" custScaleX="122097" custLinFactNeighborX="9189" custLinFactNeighborY="5879">
        <dgm:presLayoutVars>
          <dgm:bulletEnabled val="1"/>
        </dgm:presLayoutVars>
      </dgm:prSet>
      <dgm:spPr/>
    </dgm:pt>
  </dgm:ptLst>
  <dgm:cxnLst>
    <dgm:cxn modelId="{78DC5C32-77D6-4A51-BCE8-F38D5BB8B4FA}" type="presOf" srcId="{13EC3C18-2BC4-46BD-8A4B-50265F7441EB}" destId="{D48C6B09-ED43-4851-B179-AEEDE3CD0324}" srcOrd="0" destOrd="0" presId="urn:microsoft.com/office/officeart/2005/8/layout/arrow2"/>
    <dgm:cxn modelId="{0D9BB501-CBAD-43CA-AC01-2A0E4B1ED624}" type="presOf" srcId="{6A4693AC-6ABB-4AA6-8125-D057182454F0}" destId="{A9695992-78FC-4F0D-A123-FDF2798F9215}" srcOrd="0" destOrd="0" presId="urn:microsoft.com/office/officeart/2005/8/layout/arrow2"/>
    <dgm:cxn modelId="{AECFD227-6EFD-403A-9004-A291A6B86961}" srcId="{6A4693AC-6ABB-4AA6-8125-D057182454F0}" destId="{13EC3C18-2BC4-46BD-8A4B-50265F7441EB}" srcOrd="2" destOrd="0" parTransId="{B395763F-25B6-4A9E-B5E8-2D14B321F7EF}" sibTransId="{44DA1916-86AE-4B48-BAF9-C0E282CD7A99}"/>
    <dgm:cxn modelId="{2A4689AC-3E6B-4BC1-A9F8-A4134888F42A}" srcId="{6A4693AC-6ABB-4AA6-8125-D057182454F0}" destId="{1E2DE663-292B-42C7-9112-71A9D6E331E2}" srcOrd="1" destOrd="0" parTransId="{0F21B1F7-7C4A-4C6D-98D5-9F14F5B63313}" sibTransId="{7EC7F79F-7335-4859-88B8-A504ED17814E}"/>
    <dgm:cxn modelId="{F952C1E2-A7CA-4B78-9F08-A2BBC3C9C88C}" type="presOf" srcId="{1E2DE663-292B-42C7-9112-71A9D6E331E2}" destId="{280CEB2B-8C22-420B-947C-9B310818F08F}" srcOrd="0" destOrd="0" presId="urn:microsoft.com/office/officeart/2005/8/layout/arrow2"/>
    <dgm:cxn modelId="{7CCD452F-13D6-473F-AB0F-F731B915B813}" type="presOf" srcId="{E77E85BD-5C38-49FC-B0C5-8888EB0443AB}" destId="{189504AD-0248-40CB-B55B-50A2BBAD5361}" srcOrd="0" destOrd="0" presId="urn:microsoft.com/office/officeart/2005/8/layout/arrow2"/>
    <dgm:cxn modelId="{711E1E61-FDBC-42EA-AEDA-22C18A9D63D2}" srcId="{6A4693AC-6ABB-4AA6-8125-D057182454F0}" destId="{E77E85BD-5C38-49FC-B0C5-8888EB0443AB}" srcOrd="0" destOrd="0" parTransId="{6E739CDB-43D0-4E64-AACA-DA803FE3F7E3}" sibTransId="{65343B7D-47F2-4D49-9467-AB9EF498C867}"/>
    <dgm:cxn modelId="{04EE59AE-EFE8-418A-8BA8-3767453C3DA0}" type="presParOf" srcId="{A9695992-78FC-4F0D-A123-FDF2798F9215}" destId="{363C4DDA-D4A0-4FD7-99F1-F644FA4B264D}" srcOrd="0" destOrd="0" presId="urn:microsoft.com/office/officeart/2005/8/layout/arrow2"/>
    <dgm:cxn modelId="{425F445C-6CDD-438E-9740-1E3990812D28}" type="presParOf" srcId="{A9695992-78FC-4F0D-A123-FDF2798F9215}" destId="{15EC52AD-677A-4478-ADD9-8B9660E47B19}" srcOrd="1" destOrd="0" presId="urn:microsoft.com/office/officeart/2005/8/layout/arrow2"/>
    <dgm:cxn modelId="{53A99DF1-000E-4181-BCF7-558C6CBA2212}" type="presParOf" srcId="{15EC52AD-677A-4478-ADD9-8B9660E47B19}" destId="{CE31E6E4-5E85-41B9-8FD0-0C7646A41754}" srcOrd="0" destOrd="0" presId="urn:microsoft.com/office/officeart/2005/8/layout/arrow2"/>
    <dgm:cxn modelId="{0AD2E46A-3092-4220-AD98-84C41C7F299A}" type="presParOf" srcId="{15EC52AD-677A-4478-ADD9-8B9660E47B19}" destId="{189504AD-0248-40CB-B55B-50A2BBAD5361}" srcOrd="1" destOrd="0" presId="urn:microsoft.com/office/officeart/2005/8/layout/arrow2"/>
    <dgm:cxn modelId="{35B78597-6F97-401A-A5A0-6AFD547D6459}" type="presParOf" srcId="{15EC52AD-677A-4478-ADD9-8B9660E47B19}" destId="{62146E75-A9E9-47F8-A6AC-D1542B4326B0}" srcOrd="2" destOrd="0" presId="urn:microsoft.com/office/officeart/2005/8/layout/arrow2"/>
    <dgm:cxn modelId="{DCCB1300-D068-4D69-BF36-F092EC5DE438}" type="presParOf" srcId="{15EC52AD-677A-4478-ADD9-8B9660E47B19}" destId="{280CEB2B-8C22-420B-947C-9B310818F08F}" srcOrd="3" destOrd="0" presId="urn:microsoft.com/office/officeart/2005/8/layout/arrow2"/>
    <dgm:cxn modelId="{39CD60CC-A03C-4A3F-A984-8A8DE12EC809}" type="presParOf" srcId="{15EC52AD-677A-4478-ADD9-8B9660E47B19}" destId="{F6732B80-E866-426F-B663-E3EC009CBC65}" srcOrd="4" destOrd="0" presId="urn:microsoft.com/office/officeart/2005/8/layout/arrow2"/>
    <dgm:cxn modelId="{D79EC742-E71A-42A5-8077-463606570662}" type="presParOf" srcId="{15EC52AD-677A-4478-ADD9-8B9660E47B19}" destId="{D48C6B09-ED43-4851-B179-AEEDE3CD032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C4DDA-D4A0-4FD7-99F1-F644FA4B264D}">
      <dsp:nvSpPr>
        <dsp:cNvPr id="0" name=""/>
        <dsp:cNvSpPr/>
      </dsp:nvSpPr>
      <dsp:spPr>
        <a:xfrm>
          <a:off x="0" y="61628"/>
          <a:ext cx="7723273" cy="48270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1E6E4-5E85-41B9-8FD0-0C7646A41754}">
      <dsp:nvSpPr>
        <dsp:cNvPr id="0" name=""/>
        <dsp:cNvSpPr/>
      </dsp:nvSpPr>
      <dsp:spPr>
        <a:xfrm>
          <a:off x="980855" y="3393255"/>
          <a:ext cx="200805" cy="200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504AD-0248-40CB-B55B-50A2BBAD5361}">
      <dsp:nvSpPr>
        <dsp:cNvPr id="0" name=""/>
        <dsp:cNvSpPr/>
      </dsp:nvSpPr>
      <dsp:spPr>
        <a:xfrm>
          <a:off x="1093692" y="3555285"/>
          <a:ext cx="1998405" cy="1395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0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Запуск компаний по личной ответственности на дорогах.</a:t>
          </a:r>
          <a:endParaRPr lang="ru-RU" sz="1800" kern="1200" dirty="0"/>
        </a:p>
      </dsp:txBody>
      <dsp:txXfrm>
        <a:off x="1093692" y="3555285"/>
        <a:ext cx="1998405" cy="1395016"/>
      </dsp:txXfrm>
    </dsp:sp>
    <dsp:sp modelId="{62146E75-A9E9-47F8-A6AC-D1542B4326B0}">
      <dsp:nvSpPr>
        <dsp:cNvPr id="0" name=""/>
        <dsp:cNvSpPr/>
      </dsp:nvSpPr>
      <dsp:spPr>
        <a:xfrm>
          <a:off x="2753346" y="2081264"/>
          <a:ext cx="362993" cy="362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CEB2B-8C22-420B-947C-9B310818F08F}">
      <dsp:nvSpPr>
        <dsp:cNvPr id="0" name=""/>
        <dsp:cNvSpPr/>
      </dsp:nvSpPr>
      <dsp:spPr>
        <a:xfrm>
          <a:off x="3030071" y="2324389"/>
          <a:ext cx="2075515" cy="2625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34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Введение обязательных образовательных программ о безопасности на дорогах.</a:t>
          </a:r>
          <a:endParaRPr lang="ru-RU" sz="1800" kern="1200" dirty="0"/>
        </a:p>
      </dsp:txBody>
      <dsp:txXfrm>
        <a:off x="3030071" y="2324389"/>
        <a:ext cx="2075515" cy="2625912"/>
      </dsp:txXfrm>
    </dsp:sp>
    <dsp:sp modelId="{F6732B80-E866-426F-B663-E3EC009CBC65}">
      <dsp:nvSpPr>
        <dsp:cNvPr id="0" name=""/>
        <dsp:cNvSpPr/>
      </dsp:nvSpPr>
      <dsp:spPr>
        <a:xfrm>
          <a:off x="4884970" y="1282870"/>
          <a:ext cx="502012" cy="502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C6B09-ED43-4851-B179-AEEDE3CD0324}">
      <dsp:nvSpPr>
        <dsp:cNvPr id="0" name=""/>
        <dsp:cNvSpPr/>
      </dsp:nvSpPr>
      <dsp:spPr>
        <a:xfrm>
          <a:off x="5101509" y="1595505"/>
          <a:ext cx="2263172" cy="3354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00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Усиление законодательных мер против нарушителей. Увеличение штрафов и наказаний.</a:t>
          </a:r>
          <a:endParaRPr lang="ru-RU" sz="1800" kern="1200" dirty="0"/>
        </a:p>
      </dsp:txBody>
      <dsp:txXfrm>
        <a:off x="5101509" y="1595505"/>
        <a:ext cx="2263172" cy="3354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4/7/2025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4/7/2025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D6125B-1D8B-A00D-1DC0-C01A59777DBE}"/>
              </a:ext>
            </a:extLst>
          </p:cNvPr>
          <p:cNvSpPr/>
          <p:nvPr userDrawn="1"/>
        </p:nvSpPr>
        <p:spPr>
          <a:xfrm>
            <a:off x="0" y="0"/>
            <a:ext cx="12192000" cy="237744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61EF8283-F715-73B0-FF2F-02CEA6B45F00}"/>
              </a:ext>
            </a:extLst>
          </p:cNvPr>
          <p:cNvSpPr/>
          <p:nvPr userDrawn="1"/>
        </p:nvSpPr>
        <p:spPr>
          <a:xfrm>
            <a:off x="7655440" y="0"/>
            <a:ext cx="4536560" cy="6858000"/>
          </a:xfrm>
          <a:custGeom>
            <a:avLst/>
            <a:gdLst>
              <a:gd name="connsiteX0" fmla="*/ 1369921 w 4536560"/>
              <a:gd name="connsiteY0" fmla="*/ 3429936 h 6858000"/>
              <a:gd name="connsiteX1" fmla="*/ 1369604 w 4536560"/>
              <a:gd name="connsiteY1" fmla="*/ 3437739 h 6858000"/>
              <a:gd name="connsiteX2" fmla="*/ 1370024 w 4536560"/>
              <a:gd name="connsiteY2" fmla="*/ 3431402 h 6858000"/>
              <a:gd name="connsiteX3" fmla="*/ 1369921 w 4536560"/>
              <a:gd name="connsiteY3" fmla="*/ 3429936 h 6858000"/>
              <a:gd name="connsiteX4" fmla="*/ 4536560 w 4536560"/>
              <a:gd name="connsiteY4" fmla="*/ 2307996 h 6858000"/>
              <a:gd name="connsiteX5" fmla="*/ 4536560 w 4536560"/>
              <a:gd name="connsiteY5" fmla="*/ 4166922 h 6858000"/>
              <a:gd name="connsiteX6" fmla="*/ 4378016 w 4536560"/>
              <a:gd name="connsiteY6" fmla="*/ 4342677 h 6858000"/>
              <a:gd name="connsiteX7" fmla="*/ 3343367 w 4536560"/>
              <a:gd name="connsiteY7" fmla="*/ 5545671 h 6858000"/>
              <a:gd name="connsiteX8" fmla="*/ 3842360 w 4536560"/>
              <a:gd name="connsiteY8" fmla="*/ 5822049 h 6858000"/>
              <a:gd name="connsiteX9" fmla="*/ 4449541 w 4536560"/>
              <a:gd name="connsiteY9" fmla="*/ 5285319 h 6858000"/>
              <a:gd name="connsiteX10" fmla="*/ 4536560 w 4536560"/>
              <a:gd name="connsiteY10" fmla="*/ 5205610 h 6858000"/>
              <a:gd name="connsiteX11" fmla="*/ 4536560 w 4536560"/>
              <a:gd name="connsiteY11" fmla="*/ 6598254 h 6858000"/>
              <a:gd name="connsiteX12" fmla="*/ 4531099 w 4536560"/>
              <a:gd name="connsiteY12" fmla="*/ 6602245 h 6858000"/>
              <a:gd name="connsiteX13" fmla="*/ 4223480 w 4536560"/>
              <a:gd name="connsiteY13" fmla="*/ 6804907 h 6858000"/>
              <a:gd name="connsiteX14" fmla="*/ 4129630 w 4536560"/>
              <a:gd name="connsiteY14" fmla="*/ 6858000 h 6858000"/>
              <a:gd name="connsiteX15" fmla="*/ 2394230 w 4536560"/>
              <a:gd name="connsiteY15" fmla="*/ 6858000 h 6858000"/>
              <a:gd name="connsiteX16" fmla="*/ 2341579 w 4536560"/>
              <a:gd name="connsiteY16" fmla="*/ 6757602 h 6858000"/>
              <a:gd name="connsiteX17" fmla="*/ 2237133 w 4536560"/>
              <a:gd name="connsiteY17" fmla="*/ 6241479 h 6858000"/>
              <a:gd name="connsiteX18" fmla="*/ 2896577 w 4536560"/>
              <a:gd name="connsiteY18" fmla="*/ 4649046 h 6858000"/>
              <a:gd name="connsiteX19" fmla="*/ 4342012 w 4536560"/>
              <a:gd name="connsiteY19" fmla="*/ 2594462 h 6858000"/>
              <a:gd name="connsiteX20" fmla="*/ 1569917 w 4536560"/>
              <a:gd name="connsiteY20" fmla="*/ 0 h 6858000"/>
              <a:gd name="connsiteX21" fmla="*/ 3277257 w 4536560"/>
              <a:gd name="connsiteY21" fmla="*/ 0 h 6858000"/>
              <a:gd name="connsiteX22" fmla="*/ 3265421 w 4536560"/>
              <a:gd name="connsiteY22" fmla="*/ 24212 h 6858000"/>
              <a:gd name="connsiteX23" fmla="*/ 2711728 w 4536560"/>
              <a:gd name="connsiteY23" fmla="*/ 976138 h 6858000"/>
              <a:gd name="connsiteX24" fmla="*/ 2873119 w 4536560"/>
              <a:gd name="connsiteY24" fmla="*/ 1169270 h 6858000"/>
              <a:gd name="connsiteX25" fmla="*/ 3570770 w 4536560"/>
              <a:gd name="connsiteY25" fmla="*/ 502084 h 6858000"/>
              <a:gd name="connsiteX26" fmla="*/ 4121246 w 4536560"/>
              <a:gd name="connsiteY26" fmla="*/ 65302 h 6858000"/>
              <a:gd name="connsiteX27" fmla="*/ 4222502 w 4536560"/>
              <a:gd name="connsiteY27" fmla="*/ 0 h 6858000"/>
              <a:gd name="connsiteX28" fmla="*/ 4536560 w 4536560"/>
              <a:gd name="connsiteY28" fmla="*/ 0 h 6858000"/>
              <a:gd name="connsiteX29" fmla="*/ 4536560 w 4536560"/>
              <a:gd name="connsiteY29" fmla="*/ 2074680 h 6858000"/>
              <a:gd name="connsiteX30" fmla="*/ 4509254 w 4536560"/>
              <a:gd name="connsiteY30" fmla="*/ 2048878 h 6858000"/>
              <a:gd name="connsiteX31" fmla="*/ 4388551 w 4536560"/>
              <a:gd name="connsiteY31" fmla="*/ 2054918 h 6858000"/>
              <a:gd name="connsiteX32" fmla="*/ 3165647 w 4536560"/>
              <a:gd name="connsiteY32" fmla="*/ 3273259 h 6858000"/>
              <a:gd name="connsiteX33" fmla="*/ 2049383 w 4536560"/>
              <a:gd name="connsiteY33" fmla="*/ 4347166 h 6858000"/>
              <a:gd name="connsiteX34" fmla="*/ 1491381 w 4536560"/>
              <a:gd name="connsiteY34" fmla="*/ 4664216 h 6858000"/>
              <a:gd name="connsiteX35" fmla="*/ 603321 w 4536560"/>
              <a:gd name="connsiteY35" fmla="*/ 4527919 h 6858000"/>
              <a:gd name="connsiteX36" fmla="*/ 57745 w 4536560"/>
              <a:gd name="connsiteY36" fmla="*/ 3702115 h 6858000"/>
              <a:gd name="connsiteX37" fmla="*/ 20481 w 4536560"/>
              <a:gd name="connsiteY37" fmla="*/ 3547906 h 6858000"/>
              <a:gd name="connsiteX38" fmla="*/ 0 w 4536560"/>
              <a:gd name="connsiteY38" fmla="*/ 3418889 h 6858000"/>
              <a:gd name="connsiteX39" fmla="*/ 0 w 4536560"/>
              <a:gd name="connsiteY39" fmla="*/ 2909029 h 6858000"/>
              <a:gd name="connsiteX40" fmla="*/ 12792 w 4536560"/>
              <a:gd name="connsiteY40" fmla="*/ 2814538 h 6858000"/>
              <a:gd name="connsiteX41" fmla="*/ 513531 w 4536560"/>
              <a:gd name="connsiteY41" fmla="*/ 1569488 h 6858000"/>
              <a:gd name="connsiteX42" fmla="*/ 1358852 w 4536560"/>
              <a:gd name="connsiteY42" fmla="*/ 2977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536560" h="6858000">
                <a:moveTo>
                  <a:pt x="1369921" y="3429936"/>
                </a:moveTo>
                <a:cubicBezTo>
                  <a:pt x="1369721" y="3433053"/>
                  <a:pt x="1369602" y="3435787"/>
                  <a:pt x="1369604" y="3437739"/>
                </a:cubicBezTo>
                <a:cubicBezTo>
                  <a:pt x="1369540" y="3444423"/>
                  <a:pt x="1370639" y="3443386"/>
                  <a:pt x="1370024" y="3431402"/>
                </a:cubicBezTo>
                <a:cubicBezTo>
                  <a:pt x="1370003" y="3430924"/>
                  <a:pt x="1369949" y="3430412"/>
                  <a:pt x="1369921" y="3429936"/>
                </a:cubicBezTo>
                <a:close/>
                <a:moveTo>
                  <a:pt x="4536560" y="2307996"/>
                </a:moveTo>
                <a:lnTo>
                  <a:pt x="4536560" y="4166922"/>
                </a:lnTo>
                <a:lnTo>
                  <a:pt x="4378016" y="4342677"/>
                </a:lnTo>
                <a:cubicBezTo>
                  <a:pt x="3901993" y="4871411"/>
                  <a:pt x="3472738" y="5356155"/>
                  <a:pt x="3343367" y="5545671"/>
                </a:cubicBezTo>
                <a:cubicBezTo>
                  <a:pt x="3141406" y="5841490"/>
                  <a:pt x="3255970" y="6262857"/>
                  <a:pt x="3842360" y="5822049"/>
                </a:cubicBezTo>
                <a:cubicBezTo>
                  <a:pt x="3979183" y="5719190"/>
                  <a:pt x="4193939" y="5520611"/>
                  <a:pt x="4449541" y="5285319"/>
                </a:cubicBezTo>
                <a:lnTo>
                  <a:pt x="4536560" y="5205610"/>
                </a:lnTo>
                <a:lnTo>
                  <a:pt x="4536560" y="6598254"/>
                </a:lnTo>
                <a:lnTo>
                  <a:pt x="4531099" y="6602245"/>
                </a:lnTo>
                <a:cubicBezTo>
                  <a:pt x="4429064" y="6673483"/>
                  <a:pt x="4326249" y="6741594"/>
                  <a:pt x="4223480" y="6804907"/>
                </a:cubicBezTo>
                <a:lnTo>
                  <a:pt x="4129630" y="6858000"/>
                </a:lnTo>
                <a:lnTo>
                  <a:pt x="2394230" y="6858000"/>
                </a:lnTo>
                <a:lnTo>
                  <a:pt x="2341579" y="6757602"/>
                </a:lnTo>
                <a:cubicBezTo>
                  <a:pt x="2263267" y="6574111"/>
                  <a:pt x="2242080" y="6375942"/>
                  <a:pt x="2237133" y="6241479"/>
                </a:cubicBezTo>
                <a:cubicBezTo>
                  <a:pt x="2213348" y="5594834"/>
                  <a:pt x="2589635" y="5060904"/>
                  <a:pt x="2896577" y="4649046"/>
                </a:cubicBezTo>
                <a:cubicBezTo>
                  <a:pt x="3173784" y="4291599"/>
                  <a:pt x="3811190" y="3373586"/>
                  <a:pt x="4342012" y="2594462"/>
                </a:cubicBezTo>
                <a:close/>
                <a:moveTo>
                  <a:pt x="1569917" y="0"/>
                </a:moveTo>
                <a:lnTo>
                  <a:pt x="3277257" y="0"/>
                </a:lnTo>
                <a:lnTo>
                  <a:pt x="3265421" y="24212"/>
                </a:lnTo>
                <a:cubicBezTo>
                  <a:pt x="3091239" y="358912"/>
                  <a:pt x="2903809" y="671098"/>
                  <a:pt x="2711728" y="976138"/>
                </a:cubicBezTo>
                <a:cubicBezTo>
                  <a:pt x="2640406" y="1089409"/>
                  <a:pt x="2783280" y="1260448"/>
                  <a:pt x="2873119" y="1169270"/>
                </a:cubicBezTo>
                <a:cubicBezTo>
                  <a:pt x="3099690" y="939309"/>
                  <a:pt x="3330399" y="714412"/>
                  <a:pt x="3570770" y="502084"/>
                </a:cubicBezTo>
                <a:cubicBezTo>
                  <a:pt x="3748849" y="348520"/>
                  <a:pt x="3928914" y="196861"/>
                  <a:pt x="4121246" y="65302"/>
                </a:cubicBezTo>
                <a:lnTo>
                  <a:pt x="4222502" y="0"/>
                </a:lnTo>
                <a:lnTo>
                  <a:pt x="4536560" y="0"/>
                </a:lnTo>
                <a:lnTo>
                  <a:pt x="4536560" y="2074680"/>
                </a:lnTo>
                <a:lnTo>
                  <a:pt x="4509254" y="2048878"/>
                </a:lnTo>
                <a:cubicBezTo>
                  <a:pt x="4471726" y="2022910"/>
                  <a:pt x="4426420" y="2018588"/>
                  <a:pt x="4388551" y="2054918"/>
                </a:cubicBezTo>
                <a:cubicBezTo>
                  <a:pt x="3945445" y="2480129"/>
                  <a:pt x="3431534" y="2989333"/>
                  <a:pt x="3165647" y="3273259"/>
                </a:cubicBezTo>
                <a:cubicBezTo>
                  <a:pt x="2819661" y="3643131"/>
                  <a:pt x="2451661" y="4036304"/>
                  <a:pt x="2049383" y="4347166"/>
                </a:cubicBezTo>
                <a:cubicBezTo>
                  <a:pt x="1880916" y="4474309"/>
                  <a:pt x="1696976" y="4594310"/>
                  <a:pt x="1491381" y="4664216"/>
                </a:cubicBezTo>
                <a:cubicBezTo>
                  <a:pt x="1227898" y="4757455"/>
                  <a:pt x="895514" y="4745060"/>
                  <a:pt x="603321" y="4527919"/>
                </a:cubicBezTo>
                <a:cubicBezTo>
                  <a:pt x="350954" y="4344110"/>
                  <a:pt x="153289" y="4028604"/>
                  <a:pt x="57745" y="3702115"/>
                </a:cubicBezTo>
                <a:cubicBezTo>
                  <a:pt x="43025" y="3650321"/>
                  <a:pt x="30656" y="3598913"/>
                  <a:pt x="20481" y="3547906"/>
                </a:cubicBezTo>
                <a:lnTo>
                  <a:pt x="0" y="3418889"/>
                </a:lnTo>
                <a:lnTo>
                  <a:pt x="0" y="2909029"/>
                </a:lnTo>
                <a:lnTo>
                  <a:pt x="12792" y="2814538"/>
                </a:lnTo>
                <a:cubicBezTo>
                  <a:pt x="91196" y="2347946"/>
                  <a:pt x="310477" y="1928306"/>
                  <a:pt x="513531" y="1569488"/>
                </a:cubicBezTo>
                <a:cubicBezTo>
                  <a:pt x="776130" y="1119929"/>
                  <a:pt x="1066639" y="707145"/>
                  <a:pt x="1358852" y="2977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11D079D-ACF9-91B2-0FA3-1F04E5BE5E91}"/>
              </a:ext>
            </a:extLst>
          </p:cNvPr>
          <p:cNvSpPr/>
          <p:nvPr userDrawn="1"/>
        </p:nvSpPr>
        <p:spPr>
          <a:xfrm>
            <a:off x="685800" y="548640"/>
            <a:ext cx="578411" cy="5784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8720"/>
            <a:ext cx="6492240" cy="402336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94960"/>
            <a:ext cx="649224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0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EB6EDDB-385B-01B9-F083-A4FF514A8E86}"/>
              </a:ext>
            </a:extLst>
          </p:cNvPr>
          <p:cNvSpPr/>
          <p:nvPr userDrawn="1"/>
        </p:nvSpPr>
        <p:spPr>
          <a:xfrm>
            <a:off x="0" y="0"/>
            <a:ext cx="12192000" cy="2377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C6FB9B2-C42C-E748-813F-76F555C02C79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0080"/>
            <a:ext cx="10058402" cy="14630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17520"/>
            <a:ext cx="3108960" cy="3200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7472" indent="-347472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50000"/>
              <a:defRPr sz="1800"/>
            </a:lvl2pPr>
            <a:lvl3pPr marL="685800">
              <a:buClr>
                <a:schemeClr val="accent6">
                  <a:lumMod val="60000"/>
                  <a:lumOff val="40000"/>
                </a:schemeClr>
              </a:buClr>
              <a:buSzPct val="150000"/>
              <a:defRPr sz="1600"/>
            </a:lvl3pPr>
            <a:lvl4pPr marL="1143000">
              <a:buClr>
                <a:schemeClr val="accent6">
                  <a:lumMod val="60000"/>
                  <a:lumOff val="40000"/>
                </a:schemeClr>
              </a:buClr>
              <a:buSzPct val="150000"/>
              <a:defRPr sz="1400"/>
            </a:lvl4pPr>
            <a:lvl5pPr marL="1600200">
              <a:buClr>
                <a:schemeClr val="accent6">
                  <a:lumMod val="60000"/>
                  <a:lumOff val="40000"/>
                </a:schemeClr>
              </a:buClr>
              <a:buSzPct val="15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4528" y="3017520"/>
            <a:ext cx="7232904" cy="31821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7472" indent="-347472">
              <a:spcBef>
                <a:spcPts val="1800"/>
              </a:spcBef>
              <a:buClr>
                <a:schemeClr val="accent6">
                  <a:lumMod val="60000"/>
                  <a:lumOff val="40000"/>
                </a:schemeClr>
              </a:buClr>
              <a:buSzPct val="150000"/>
              <a:defRPr sz="1800"/>
            </a:lvl2pPr>
            <a:lvl3pPr marL="685800">
              <a:buClr>
                <a:schemeClr val="accent6">
                  <a:lumMod val="60000"/>
                  <a:lumOff val="40000"/>
                </a:schemeClr>
              </a:buClr>
              <a:buSzPct val="150000"/>
              <a:defRPr sz="1600"/>
            </a:lvl3pPr>
            <a:lvl4pPr marL="1143000">
              <a:buClr>
                <a:schemeClr val="accent6">
                  <a:lumMod val="60000"/>
                  <a:lumOff val="40000"/>
                </a:schemeClr>
              </a:buClr>
              <a:buSzPct val="150000"/>
              <a:defRPr sz="1400"/>
            </a:lvl4pPr>
            <a:lvl5pPr marL="1600200">
              <a:buClr>
                <a:schemeClr val="accent6">
                  <a:lumMod val="60000"/>
                  <a:lumOff val="40000"/>
                </a:schemeClr>
              </a:buClr>
              <a:buSzPct val="15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61172" y="6413342"/>
            <a:ext cx="1396260" cy="228600"/>
          </a:xfrm>
        </p:spPr>
        <p:txBody>
          <a:bodyPr/>
          <a:lstStyle/>
          <a:p>
            <a:r>
              <a:rPr lang="en-US"/>
              <a:t>8/5/20XX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B1FBBC5-63F9-9BB8-5DC3-96DCAA995A87}"/>
              </a:ext>
            </a:extLst>
          </p:cNvPr>
          <p:cNvSpPr/>
          <p:nvPr userDrawn="1"/>
        </p:nvSpPr>
        <p:spPr>
          <a:xfrm rot="5400000">
            <a:off x="-381000" y="381003"/>
            <a:ext cx="6858001" cy="609600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54F487A4-B3BF-1BC5-0DF6-FB8BB247C979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8720"/>
            <a:ext cx="5212080" cy="2286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56E816E-6F23-05F4-D35E-9CC910F8961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5800" y="3840480"/>
            <a:ext cx="3840480" cy="228600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347472" indent="-347472">
              <a:spcBef>
                <a:spcPts val="800"/>
              </a:spcBef>
              <a:buClr>
                <a:schemeClr val="accent3">
                  <a:lumMod val="60000"/>
                  <a:lumOff val="40000"/>
                </a:schemeClr>
              </a:buClr>
              <a:buSzPct val="150000"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6858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11430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1600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1188720"/>
            <a:ext cx="5029200" cy="4937760"/>
          </a:xfrm>
        </p:spPr>
        <p:txBody>
          <a:bodyPr lIns="91440" tIns="45720" rIns="91440" bIns="45720" anchor="ctr">
            <a:normAutofit/>
          </a:bodyPr>
          <a:lstStyle>
            <a:lvl1pPr marL="347472" indent="-347472">
              <a:spcBef>
                <a:spcPts val="800"/>
              </a:spcBef>
              <a:buClr>
                <a:schemeClr val="accent3">
                  <a:lumMod val="60000"/>
                  <a:lumOff val="40000"/>
                </a:schemeClr>
              </a:buClr>
              <a:buSzPct val="150000"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740664" indent="-283464">
              <a:spcBef>
                <a:spcPts val="800"/>
              </a:spcBef>
              <a:buClr>
                <a:schemeClr val="accent3">
                  <a:lumMod val="60000"/>
                  <a:lumOff val="40000"/>
                </a:schemeClr>
              </a:buClr>
              <a:buSzPct val="150000"/>
              <a:buFont typeface="Nimbus Sans D OT Condensed" panose="02000000000000000000" pitchFamily="50" charset="0"/>
              <a:buChar char="–"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indent="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indent="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indent="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16620" y="6413342"/>
            <a:ext cx="1396260" cy="228600"/>
          </a:xfrm>
        </p:spPr>
        <p:txBody>
          <a:bodyPr/>
          <a:lstStyle/>
          <a:p>
            <a:r>
              <a:rPr lang="en-US"/>
              <a:t>8/5/20XX</a:t>
            </a:r>
            <a:endParaRPr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A6D2B72-C631-7961-56F6-24ED9A198BDA}"/>
              </a:ext>
            </a:extLst>
          </p:cNvPr>
          <p:cNvSpPr/>
          <p:nvPr userDrawn="1"/>
        </p:nvSpPr>
        <p:spPr>
          <a:xfrm>
            <a:off x="1254153" y="0"/>
            <a:ext cx="3164763" cy="1116410"/>
          </a:xfrm>
          <a:custGeom>
            <a:avLst/>
            <a:gdLst>
              <a:gd name="connsiteX0" fmla="*/ 1916839 w 3164763"/>
              <a:gd name="connsiteY0" fmla="*/ 0 h 1116410"/>
              <a:gd name="connsiteX1" fmla="*/ 3153535 w 3164763"/>
              <a:gd name="connsiteY1" fmla="*/ 0 h 1116410"/>
              <a:gd name="connsiteX2" fmla="*/ 3162842 w 3164763"/>
              <a:gd name="connsiteY2" fmla="*/ 37990 h 1116410"/>
              <a:gd name="connsiteX3" fmla="*/ 3106095 w 3164763"/>
              <a:gd name="connsiteY3" fmla="*/ 276880 h 1116410"/>
              <a:gd name="connsiteX4" fmla="*/ 2592187 w 3164763"/>
              <a:gd name="connsiteY4" fmla="*/ 576338 h 1116410"/>
              <a:gd name="connsiteX5" fmla="*/ 2197514 w 3164763"/>
              <a:gd name="connsiteY5" fmla="*/ 311983 h 1116410"/>
              <a:gd name="connsiteX6" fmla="*/ 1957458 w 3164763"/>
              <a:gd name="connsiteY6" fmla="*/ 51240 h 1116410"/>
              <a:gd name="connsiteX7" fmla="*/ 1427168 w 3164763"/>
              <a:gd name="connsiteY7" fmla="*/ 0 h 1116410"/>
              <a:gd name="connsiteX8" fmla="*/ 1797506 w 3164763"/>
              <a:gd name="connsiteY8" fmla="*/ 0 h 1116410"/>
              <a:gd name="connsiteX9" fmla="*/ 1817760 w 3164763"/>
              <a:gd name="connsiteY9" fmla="*/ 23087 h 1116410"/>
              <a:gd name="connsiteX10" fmla="*/ 1847775 w 3164763"/>
              <a:gd name="connsiteY10" fmla="*/ 903209 h 1116410"/>
              <a:gd name="connsiteX11" fmla="*/ 1502606 w 3164763"/>
              <a:gd name="connsiteY11" fmla="*/ 519164 h 1116410"/>
              <a:gd name="connsiteX12" fmla="*/ 1427529 w 3164763"/>
              <a:gd name="connsiteY12" fmla="*/ 10342 h 1116410"/>
              <a:gd name="connsiteX13" fmla="*/ 1051873 w 3164763"/>
              <a:gd name="connsiteY13" fmla="*/ 0 h 1116410"/>
              <a:gd name="connsiteX14" fmla="*/ 1359869 w 3164763"/>
              <a:gd name="connsiteY14" fmla="*/ 0 h 1116410"/>
              <a:gd name="connsiteX15" fmla="*/ 1359778 w 3164763"/>
              <a:gd name="connsiteY15" fmla="*/ 60814 h 1116410"/>
              <a:gd name="connsiteX16" fmla="*/ 994005 w 3164763"/>
              <a:gd name="connsiteY16" fmla="*/ 1116211 h 1116410"/>
              <a:gd name="connsiteX17" fmla="*/ 764388 w 3164763"/>
              <a:gd name="connsiteY17" fmla="*/ 1000000 h 1116410"/>
              <a:gd name="connsiteX18" fmla="*/ 595883 w 3164763"/>
              <a:gd name="connsiteY18" fmla="*/ 637289 h 1116410"/>
              <a:gd name="connsiteX19" fmla="*/ 966819 w 3164763"/>
              <a:gd name="connsiteY19" fmla="*/ 98320 h 1116410"/>
              <a:gd name="connsiteX20" fmla="*/ 45679 w 3164763"/>
              <a:gd name="connsiteY20" fmla="*/ 0 h 1116410"/>
              <a:gd name="connsiteX21" fmla="*/ 959819 w 3164763"/>
              <a:gd name="connsiteY21" fmla="*/ 0 h 1116410"/>
              <a:gd name="connsiteX22" fmla="*/ 848830 w 3164763"/>
              <a:gd name="connsiteY22" fmla="*/ 97827 h 1116410"/>
              <a:gd name="connsiteX23" fmla="*/ 283438 w 3164763"/>
              <a:gd name="connsiteY23" fmla="*/ 404636 h 1116410"/>
              <a:gd name="connsiteX24" fmla="*/ 150764 w 3164763"/>
              <a:gd name="connsiteY24" fmla="*/ 363534 h 1116410"/>
              <a:gd name="connsiteX25" fmla="*/ 17992 w 3164763"/>
              <a:gd name="connsiteY25" fmla="*/ 43823 h 111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64763" h="1116410">
                <a:moveTo>
                  <a:pt x="1916839" y="0"/>
                </a:moveTo>
                <a:lnTo>
                  <a:pt x="3153535" y="0"/>
                </a:lnTo>
                <a:lnTo>
                  <a:pt x="3162842" y="37990"/>
                </a:lnTo>
                <a:cubicBezTo>
                  <a:pt x="3172275" y="117021"/>
                  <a:pt x="3145958" y="203084"/>
                  <a:pt x="3106095" y="276880"/>
                </a:cubicBezTo>
                <a:cubicBezTo>
                  <a:pt x="3032274" y="413560"/>
                  <a:pt x="2740377" y="582105"/>
                  <a:pt x="2592187" y="576338"/>
                </a:cubicBezTo>
                <a:cubicBezTo>
                  <a:pt x="2405879" y="569082"/>
                  <a:pt x="2373543" y="492260"/>
                  <a:pt x="2197514" y="311983"/>
                </a:cubicBezTo>
                <a:cubicBezTo>
                  <a:pt x="2108590" y="231239"/>
                  <a:pt x="2030854" y="141835"/>
                  <a:pt x="1957458" y="51240"/>
                </a:cubicBezTo>
                <a:close/>
                <a:moveTo>
                  <a:pt x="1427168" y="0"/>
                </a:moveTo>
                <a:lnTo>
                  <a:pt x="1797506" y="0"/>
                </a:lnTo>
                <a:lnTo>
                  <a:pt x="1817760" y="23087"/>
                </a:lnTo>
                <a:cubicBezTo>
                  <a:pt x="2236843" y="485047"/>
                  <a:pt x="2069989" y="870997"/>
                  <a:pt x="1847775" y="903209"/>
                </a:cubicBezTo>
                <a:cubicBezTo>
                  <a:pt x="1714446" y="922536"/>
                  <a:pt x="1561189" y="814518"/>
                  <a:pt x="1502606" y="519164"/>
                </a:cubicBezTo>
                <a:cubicBezTo>
                  <a:pt x="1469309" y="351296"/>
                  <a:pt x="1440076" y="190022"/>
                  <a:pt x="1427529" y="10342"/>
                </a:cubicBezTo>
                <a:close/>
                <a:moveTo>
                  <a:pt x="1051873" y="0"/>
                </a:moveTo>
                <a:lnTo>
                  <a:pt x="1359869" y="0"/>
                </a:lnTo>
                <a:lnTo>
                  <a:pt x="1359778" y="60814"/>
                </a:lnTo>
                <a:cubicBezTo>
                  <a:pt x="1354680" y="455591"/>
                  <a:pt x="1292087" y="1129693"/>
                  <a:pt x="994005" y="1116211"/>
                </a:cubicBezTo>
                <a:cubicBezTo>
                  <a:pt x="929205" y="1113279"/>
                  <a:pt x="853275" y="1077854"/>
                  <a:pt x="764388" y="1000000"/>
                </a:cubicBezTo>
                <a:cubicBezTo>
                  <a:pt x="643086" y="884202"/>
                  <a:pt x="570088" y="793555"/>
                  <a:pt x="595883" y="637289"/>
                </a:cubicBezTo>
                <a:cubicBezTo>
                  <a:pt x="661554" y="442150"/>
                  <a:pt x="820148" y="263310"/>
                  <a:pt x="966819" y="98320"/>
                </a:cubicBezTo>
                <a:close/>
                <a:moveTo>
                  <a:pt x="45679" y="0"/>
                </a:moveTo>
                <a:lnTo>
                  <a:pt x="959819" y="0"/>
                </a:lnTo>
                <a:lnTo>
                  <a:pt x="848830" y="97827"/>
                </a:lnTo>
                <a:cubicBezTo>
                  <a:pt x="708885" y="202887"/>
                  <a:pt x="483095" y="409596"/>
                  <a:pt x="283438" y="404636"/>
                </a:cubicBezTo>
                <a:cubicBezTo>
                  <a:pt x="237363" y="403491"/>
                  <a:pt x="192679" y="391073"/>
                  <a:pt x="150764" y="363534"/>
                </a:cubicBezTo>
                <a:cubicBezTo>
                  <a:pt x="17540" y="261533"/>
                  <a:pt x="-29410" y="150114"/>
                  <a:pt x="17992" y="43823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A91DB20-BCB4-532D-9E15-8E6765E65BFD}"/>
              </a:ext>
            </a:extLst>
          </p:cNvPr>
          <p:cNvSpPr/>
          <p:nvPr userDrawn="1"/>
        </p:nvSpPr>
        <p:spPr>
          <a:xfrm>
            <a:off x="0" y="0"/>
            <a:ext cx="12192000" cy="2377440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97B69B0-1C5B-CB95-884E-08D368F038D5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0080"/>
            <a:ext cx="10058402" cy="14630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3017520"/>
            <a:ext cx="10835640" cy="30906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347472" indent="-347472">
              <a:spcBef>
                <a:spcPts val="1800"/>
              </a:spcBef>
              <a:buClr>
                <a:schemeClr val="accent1"/>
              </a:buClr>
              <a:buSzPct val="150000"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685800">
              <a:buClr>
                <a:schemeClr val="accent1"/>
              </a:buClr>
              <a:buSzPct val="150000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1143000">
              <a:buClr>
                <a:schemeClr val="accent1"/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1600200">
              <a:buClr>
                <a:schemeClr val="accent1"/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6656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16036" y="6413342"/>
            <a:ext cx="1396260" cy="228600"/>
          </a:xfrm>
        </p:spPr>
        <p:txBody>
          <a:bodyPr/>
          <a:lstStyle/>
          <a:p>
            <a:r>
              <a:rPr lang="en-US" dirty="0"/>
              <a:t>8/5/20XX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15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15E4817-4A5B-EC06-3D6F-65C79511F4A4}"/>
              </a:ext>
            </a:extLst>
          </p:cNvPr>
          <p:cNvSpPr/>
          <p:nvPr userDrawn="1"/>
        </p:nvSpPr>
        <p:spPr>
          <a:xfrm>
            <a:off x="0" y="0"/>
            <a:ext cx="12192000" cy="237744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E6D30A6-FE54-F442-812C-9D874601AA03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xmlns="" id="{135D2B94-0C2A-3CCF-6D1E-EC33E9E42FEC}"/>
              </a:ext>
            </a:extLst>
          </p:cNvPr>
          <p:cNvSpPr/>
          <p:nvPr userDrawn="1"/>
        </p:nvSpPr>
        <p:spPr>
          <a:xfrm>
            <a:off x="0" y="0"/>
            <a:ext cx="3551610" cy="3385396"/>
          </a:xfrm>
          <a:custGeom>
            <a:avLst/>
            <a:gdLst>
              <a:gd name="connsiteX0" fmla="*/ 850172 w 3551610"/>
              <a:gd name="connsiteY0" fmla="*/ 0 h 3385396"/>
              <a:gd name="connsiteX1" fmla="*/ 3551610 w 3551610"/>
              <a:gd name="connsiteY1" fmla="*/ 0 h 3385396"/>
              <a:gd name="connsiteX2" fmla="*/ 3545502 w 3551610"/>
              <a:gd name="connsiteY2" fmla="*/ 48057 h 3385396"/>
              <a:gd name="connsiteX3" fmla="*/ 3153843 w 3551610"/>
              <a:gd name="connsiteY3" fmla="*/ 813124 h 3385396"/>
              <a:gd name="connsiteX4" fmla="*/ 2400452 w 3551610"/>
              <a:gd name="connsiteY4" fmla="*/ 1015946 h 3385396"/>
              <a:gd name="connsiteX5" fmla="*/ 1888439 w 3551610"/>
              <a:gd name="connsiteY5" fmla="*/ 795833 h 3385396"/>
              <a:gd name="connsiteX6" fmla="*/ 1076560 w 3551610"/>
              <a:gd name="connsiteY6" fmla="*/ 192507 h 3385396"/>
              <a:gd name="connsiteX7" fmla="*/ 0 w 3551610"/>
              <a:gd name="connsiteY7" fmla="*/ 0 h 3385396"/>
              <a:gd name="connsiteX8" fmla="*/ 170254 w 3551610"/>
              <a:gd name="connsiteY8" fmla="*/ 0 h 3385396"/>
              <a:gd name="connsiteX9" fmla="*/ 213176 w 3551610"/>
              <a:gd name="connsiteY9" fmla="*/ 49586 h 3385396"/>
              <a:gd name="connsiteX10" fmla="*/ 1186202 w 3551610"/>
              <a:gd name="connsiteY10" fmla="*/ 1137646 h 3385396"/>
              <a:gd name="connsiteX11" fmla="*/ 1908108 w 3551610"/>
              <a:gd name="connsiteY11" fmla="*/ 2448784 h 3385396"/>
              <a:gd name="connsiteX12" fmla="*/ 1522567 w 3551610"/>
              <a:gd name="connsiteY12" fmla="*/ 3316589 h 3385396"/>
              <a:gd name="connsiteX13" fmla="*/ 247782 w 3551610"/>
              <a:gd name="connsiteY13" fmla="*/ 3125606 h 3385396"/>
              <a:gd name="connsiteX14" fmla="*/ 0 w 3551610"/>
              <a:gd name="connsiteY14" fmla="*/ 2999163 h 3385396"/>
              <a:gd name="connsiteX15" fmla="*/ 0 w 3551610"/>
              <a:gd name="connsiteY15" fmla="*/ 1904097 h 3385396"/>
              <a:gd name="connsiteX16" fmla="*/ 25089 w 3551610"/>
              <a:gd name="connsiteY16" fmla="*/ 1922512 h 3385396"/>
              <a:gd name="connsiteX17" fmla="*/ 482438 w 3551610"/>
              <a:gd name="connsiteY17" fmla="*/ 2240764 h 3385396"/>
              <a:gd name="connsiteX18" fmla="*/ 886596 w 3551610"/>
              <a:gd name="connsiteY18" fmla="*/ 1954362 h 3385396"/>
              <a:gd name="connsiteX19" fmla="*/ 147864 w 3551610"/>
              <a:gd name="connsiteY19" fmla="*/ 1256180 h 3385396"/>
              <a:gd name="connsiteX20" fmla="*/ 0 w 3551610"/>
              <a:gd name="connsiteY20" fmla="*/ 1123921 h 338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1610" h="3385396">
                <a:moveTo>
                  <a:pt x="850172" y="0"/>
                </a:moveTo>
                <a:lnTo>
                  <a:pt x="3551610" y="0"/>
                </a:lnTo>
                <a:lnTo>
                  <a:pt x="3545502" y="48057"/>
                </a:lnTo>
                <a:cubicBezTo>
                  <a:pt x="3494359" y="339007"/>
                  <a:pt x="3354023" y="630274"/>
                  <a:pt x="3153843" y="813124"/>
                </a:cubicBezTo>
                <a:cubicBezTo>
                  <a:pt x="2922486" y="1028562"/>
                  <a:pt x="2636802" y="1071145"/>
                  <a:pt x="2400452" y="1015946"/>
                </a:cubicBezTo>
                <a:cubicBezTo>
                  <a:pt x="2216301" y="975333"/>
                  <a:pt x="2046036" y="889407"/>
                  <a:pt x="1888439" y="795833"/>
                </a:cubicBezTo>
                <a:cubicBezTo>
                  <a:pt x="1605677" y="623551"/>
                  <a:pt x="1335114" y="409459"/>
                  <a:pt x="1076560" y="192507"/>
                </a:cubicBezTo>
                <a:close/>
                <a:moveTo>
                  <a:pt x="0" y="0"/>
                </a:moveTo>
                <a:lnTo>
                  <a:pt x="170254" y="0"/>
                </a:lnTo>
                <a:lnTo>
                  <a:pt x="213176" y="49586"/>
                </a:lnTo>
                <a:cubicBezTo>
                  <a:pt x="609385" y="505698"/>
                  <a:pt x="990817" y="936279"/>
                  <a:pt x="1186202" y="1137646"/>
                </a:cubicBezTo>
                <a:cubicBezTo>
                  <a:pt x="1490625" y="1463668"/>
                  <a:pt x="1866607" y="1888397"/>
                  <a:pt x="1908108" y="2448784"/>
                </a:cubicBezTo>
                <a:cubicBezTo>
                  <a:pt x="1925366" y="2681836"/>
                  <a:pt x="1911001" y="3141057"/>
                  <a:pt x="1522567" y="3316589"/>
                </a:cubicBezTo>
                <a:cubicBezTo>
                  <a:pt x="1182978" y="3470038"/>
                  <a:pt x="721635" y="3349535"/>
                  <a:pt x="247782" y="3125606"/>
                </a:cubicBezTo>
                <a:lnTo>
                  <a:pt x="0" y="2999163"/>
                </a:lnTo>
                <a:lnTo>
                  <a:pt x="0" y="1904097"/>
                </a:lnTo>
                <a:lnTo>
                  <a:pt x="25089" y="1922512"/>
                </a:lnTo>
                <a:cubicBezTo>
                  <a:pt x="216092" y="2062500"/>
                  <a:pt x="375808" y="2177722"/>
                  <a:pt x="482438" y="2240764"/>
                </a:cubicBezTo>
                <a:cubicBezTo>
                  <a:pt x="1030823" y="2564966"/>
                  <a:pt x="1089281" y="2190304"/>
                  <a:pt x="886596" y="1954362"/>
                </a:cubicBezTo>
                <a:cubicBezTo>
                  <a:pt x="782727" y="1833436"/>
                  <a:pt x="495086" y="1567846"/>
                  <a:pt x="147864" y="1256180"/>
                </a:cubicBezTo>
                <a:lnTo>
                  <a:pt x="0" y="112392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94560"/>
            <a:ext cx="6126480" cy="402336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199" y="2194560"/>
            <a:ext cx="4721087" cy="4023360"/>
          </a:xfrm>
        </p:spPr>
        <p:txBody>
          <a:bodyPr anchor="b">
            <a:normAutofit/>
          </a:bodyPr>
          <a:lstStyle>
            <a:lvl1pPr marL="457200" indent="-457200">
              <a:buClr>
                <a:schemeClr val="accent2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914400" indent="-457200">
              <a:spcBef>
                <a:spcPts val="1800"/>
              </a:spcBef>
              <a:buClr>
                <a:schemeClr val="accent2">
                  <a:lumMod val="60000"/>
                  <a:lumOff val="40000"/>
                </a:schemeClr>
              </a:buClr>
              <a:buSzPct val="150000"/>
              <a:defRPr sz="20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1371600" indent="-457200">
              <a:buClr>
                <a:schemeClr val="accent2">
                  <a:lumMod val="60000"/>
                  <a:lumOff val="40000"/>
                </a:schemeClr>
              </a:buClr>
              <a:buSzPct val="150000"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1828800" indent="-457200">
              <a:buClr>
                <a:schemeClr val="accent2">
                  <a:lumMod val="60000"/>
                  <a:lumOff val="40000"/>
                </a:schemeClr>
              </a:buClr>
              <a:buSzPct val="150000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2286000" indent="-457200">
              <a:buClr>
                <a:schemeClr val="accent2">
                  <a:lumMod val="60000"/>
                  <a:lumOff val="40000"/>
                </a:schemeClr>
              </a:buClr>
              <a:buSzPct val="150000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09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2984354-E6F5-884B-B627-D27D6B0E6B91}"/>
              </a:ext>
            </a:extLst>
          </p:cNvPr>
          <p:cNvSpPr/>
          <p:nvPr userDrawn="1"/>
        </p:nvSpPr>
        <p:spPr>
          <a:xfrm rot="5400000">
            <a:off x="-381000" y="381000"/>
            <a:ext cx="6858000" cy="6096000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CC3B331-9F31-1CC9-12CC-08E66C40AF89}"/>
              </a:ext>
            </a:extLst>
          </p:cNvPr>
          <p:cNvSpPr/>
          <p:nvPr userDrawn="1"/>
        </p:nvSpPr>
        <p:spPr>
          <a:xfrm>
            <a:off x="685800" y="548640"/>
            <a:ext cx="578411" cy="5784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1371600"/>
            <a:ext cx="4663440" cy="475488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0" y="1371600"/>
            <a:ext cx="4572000" cy="4754880"/>
          </a:xfrm>
        </p:spPr>
        <p:txBody>
          <a:bodyPr lIns="274320" tIns="274320" rIns="274320" bIns="274320" anchor="ctr">
            <a:normAutofit/>
          </a:bodyPr>
          <a:lstStyle>
            <a:lvl1pPr marL="457200" indent="-457200">
              <a:buClr>
                <a:schemeClr val="accent1"/>
              </a:buClr>
              <a:buSzPct val="150000"/>
              <a:defRPr sz="2000"/>
            </a:lvl1pPr>
            <a:lvl2pPr indent="457200">
              <a:buClr>
                <a:schemeClr val="accent1"/>
              </a:buClr>
              <a:buSzPct val="150000"/>
              <a:defRPr sz="1800"/>
            </a:lvl2pPr>
            <a:lvl3pPr indent="457200">
              <a:buClr>
                <a:schemeClr val="accent1"/>
              </a:buClr>
              <a:buSzPct val="150000"/>
              <a:defRPr sz="1600"/>
            </a:lvl3pPr>
            <a:lvl4pPr indent="457200">
              <a:buClr>
                <a:schemeClr val="accent1"/>
              </a:buClr>
              <a:buSzPct val="150000"/>
              <a:defRPr sz="1400"/>
            </a:lvl4pPr>
            <a:lvl5pPr indent="457200">
              <a:buClr>
                <a:schemeClr val="accent1"/>
              </a:buClr>
              <a:buSzPct val="15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528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33740" y="6413342"/>
            <a:ext cx="1396260" cy="228600"/>
          </a:xfrm>
        </p:spPr>
        <p:txBody>
          <a:bodyPr/>
          <a:lstStyle/>
          <a:p>
            <a:r>
              <a:rPr lang="en-US"/>
              <a:t>8/5/20XX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7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righ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1311EC-B9EA-FD1D-3466-BA7090196DCD}"/>
              </a:ext>
            </a:extLst>
          </p:cNvPr>
          <p:cNvSpPr/>
          <p:nvPr userDrawn="1"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4D12E24-380B-5C35-5E46-BBA5811BCBE2}"/>
              </a:ext>
            </a:extLst>
          </p:cNvPr>
          <p:cNvSpPr/>
          <p:nvPr userDrawn="1"/>
        </p:nvSpPr>
        <p:spPr>
          <a:xfrm>
            <a:off x="685800" y="548640"/>
            <a:ext cx="578411" cy="5784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8720"/>
            <a:ext cx="6492240" cy="402336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6FA7872-6944-2A5F-BBB4-BC1FC7FCA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3840" y="548640"/>
            <a:ext cx="3653268" cy="5623560"/>
          </a:xfrm>
          <a:custGeom>
            <a:avLst/>
            <a:gdLst>
              <a:gd name="connsiteX0" fmla="*/ 1823887 w 3653268"/>
              <a:gd name="connsiteY0" fmla="*/ 0 h 5623560"/>
              <a:gd name="connsiteX1" fmla="*/ 1829381 w 3653268"/>
              <a:gd name="connsiteY1" fmla="*/ 0 h 5623560"/>
              <a:gd name="connsiteX2" fmla="*/ 2011505 w 3653268"/>
              <a:gd name="connsiteY2" fmla="*/ 8739 h 5623560"/>
              <a:gd name="connsiteX3" fmla="*/ 3653268 w 3653268"/>
              <a:gd name="connsiteY3" fmla="*/ 1725481 h 5623560"/>
              <a:gd name="connsiteX4" fmla="*/ 3653268 w 3653268"/>
              <a:gd name="connsiteY4" fmla="*/ 5623560 h 5623560"/>
              <a:gd name="connsiteX5" fmla="*/ 0 w 3653268"/>
              <a:gd name="connsiteY5" fmla="*/ 5623560 h 5623560"/>
              <a:gd name="connsiteX6" fmla="*/ 0 w 3653268"/>
              <a:gd name="connsiteY6" fmla="*/ 1725481 h 5623560"/>
              <a:gd name="connsiteX7" fmla="*/ 1641763 w 3653268"/>
              <a:gd name="connsiteY7" fmla="*/ 8739 h 56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3268" h="5623560">
                <a:moveTo>
                  <a:pt x="1823887" y="0"/>
                </a:moveTo>
                <a:lnTo>
                  <a:pt x="1829381" y="0"/>
                </a:lnTo>
                <a:lnTo>
                  <a:pt x="2011505" y="8739"/>
                </a:lnTo>
                <a:cubicBezTo>
                  <a:pt x="2923328" y="96739"/>
                  <a:pt x="3636144" y="828758"/>
                  <a:pt x="3653268" y="1725481"/>
                </a:cubicBezTo>
                <a:lnTo>
                  <a:pt x="3653268" y="5623560"/>
                </a:lnTo>
                <a:lnTo>
                  <a:pt x="0" y="5623560"/>
                </a:lnTo>
                <a:lnTo>
                  <a:pt x="0" y="1725481"/>
                </a:lnTo>
                <a:cubicBezTo>
                  <a:pt x="17125" y="828758"/>
                  <a:pt x="729940" y="96739"/>
                  <a:pt x="1641763" y="8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 left">
    <p:bg>
      <p:bgPr>
        <a:solidFill>
          <a:schemeClr val="accent4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4F7F75D-824B-5758-3F93-CBCA19C4EF2A}"/>
              </a:ext>
            </a:extLst>
          </p:cNvPr>
          <p:cNvSpPr/>
          <p:nvPr userDrawn="1"/>
        </p:nvSpPr>
        <p:spPr>
          <a:xfrm rot="16200000">
            <a:off x="-2240280" y="2240280"/>
            <a:ext cx="6858003" cy="2377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E3EA9C2-5820-5D5D-F088-4CEAB88FCDC4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0" y="1188720"/>
            <a:ext cx="6492240" cy="402336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2E979009-4D52-1D25-3898-852C47590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7760" y="5394960"/>
            <a:ext cx="649224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6FA7872-6944-2A5F-BBB4-BC1FC7FCA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548640"/>
            <a:ext cx="3653268" cy="5623560"/>
          </a:xfrm>
          <a:custGeom>
            <a:avLst/>
            <a:gdLst>
              <a:gd name="connsiteX0" fmla="*/ 1823887 w 3653268"/>
              <a:gd name="connsiteY0" fmla="*/ 0 h 5623560"/>
              <a:gd name="connsiteX1" fmla="*/ 1829381 w 3653268"/>
              <a:gd name="connsiteY1" fmla="*/ 0 h 5623560"/>
              <a:gd name="connsiteX2" fmla="*/ 2011505 w 3653268"/>
              <a:gd name="connsiteY2" fmla="*/ 8739 h 5623560"/>
              <a:gd name="connsiteX3" fmla="*/ 3653268 w 3653268"/>
              <a:gd name="connsiteY3" fmla="*/ 1725481 h 5623560"/>
              <a:gd name="connsiteX4" fmla="*/ 3653268 w 3653268"/>
              <a:gd name="connsiteY4" fmla="*/ 5623560 h 5623560"/>
              <a:gd name="connsiteX5" fmla="*/ 0 w 3653268"/>
              <a:gd name="connsiteY5" fmla="*/ 5623560 h 5623560"/>
              <a:gd name="connsiteX6" fmla="*/ 0 w 3653268"/>
              <a:gd name="connsiteY6" fmla="*/ 1725481 h 5623560"/>
              <a:gd name="connsiteX7" fmla="*/ 1641763 w 3653268"/>
              <a:gd name="connsiteY7" fmla="*/ 8739 h 56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3268" h="5623560">
                <a:moveTo>
                  <a:pt x="1823887" y="0"/>
                </a:moveTo>
                <a:lnTo>
                  <a:pt x="1829381" y="0"/>
                </a:lnTo>
                <a:lnTo>
                  <a:pt x="2011505" y="8739"/>
                </a:lnTo>
                <a:cubicBezTo>
                  <a:pt x="2923328" y="96739"/>
                  <a:pt x="3636144" y="828758"/>
                  <a:pt x="3653268" y="1725481"/>
                </a:cubicBezTo>
                <a:lnTo>
                  <a:pt x="3653268" y="5623560"/>
                </a:lnTo>
                <a:lnTo>
                  <a:pt x="0" y="5623560"/>
                </a:lnTo>
                <a:lnTo>
                  <a:pt x="0" y="1725481"/>
                </a:lnTo>
                <a:cubicBezTo>
                  <a:pt x="17125" y="828758"/>
                  <a:pt x="729940" y="96739"/>
                  <a:pt x="1641763" y="8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47F5B4F-3A51-5F79-2798-E9B6D36CAAAB}"/>
              </a:ext>
            </a:extLst>
          </p:cNvPr>
          <p:cNvSpPr/>
          <p:nvPr userDrawn="1"/>
        </p:nvSpPr>
        <p:spPr>
          <a:xfrm>
            <a:off x="1445472" y="5762722"/>
            <a:ext cx="3164763" cy="1095278"/>
          </a:xfrm>
          <a:custGeom>
            <a:avLst/>
            <a:gdLst>
              <a:gd name="connsiteX0" fmla="*/ 283438 w 3164763"/>
              <a:gd name="connsiteY0" fmla="*/ 711774 h 1095278"/>
              <a:gd name="connsiteX1" fmla="*/ 848830 w 3164763"/>
              <a:gd name="connsiteY1" fmla="*/ 1018583 h 1095278"/>
              <a:gd name="connsiteX2" fmla="*/ 935844 w 3164763"/>
              <a:gd name="connsiteY2" fmla="*/ 1095278 h 1095278"/>
              <a:gd name="connsiteX3" fmla="*/ 32328 w 3164763"/>
              <a:gd name="connsiteY3" fmla="*/ 1095278 h 1095278"/>
              <a:gd name="connsiteX4" fmla="*/ 17992 w 3164763"/>
              <a:gd name="connsiteY4" fmla="*/ 1072587 h 1095278"/>
              <a:gd name="connsiteX5" fmla="*/ 150764 w 3164763"/>
              <a:gd name="connsiteY5" fmla="*/ 752877 h 1095278"/>
              <a:gd name="connsiteX6" fmla="*/ 283438 w 3164763"/>
              <a:gd name="connsiteY6" fmla="*/ 711774 h 1095278"/>
              <a:gd name="connsiteX7" fmla="*/ 2592187 w 3164763"/>
              <a:gd name="connsiteY7" fmla="*/ 540072 h 1095278"/>
              <a:gd name="connsiteX8" fmla="*/ 3106095 w 3164763"/>
              <a:gd name="connsiteY8" fmla="*/ 839530 h 1095278"/>
              <a:gd name="connsiteX9" fmla="*/ 3162842 w 3164763"/>
              <a:gd name="connsiteY9" fmla="*/ 1078421 h 1095278"/>
              <a:gd name="connsiteX10" fmla="*/ 3158712 w 3164763"/>
              <a:gd name="connsiteY10" fmla="*/ 1095278 h 1095278"/>
              <a:gd name="connsiteX11" fmla="*/ 1933591 w 3164763"/>
              <a:gd name="connsiteY11" fmla="*/ 1095278 h 1095278"/>
              <a:gd name="connsiteX12" fmla="*/ 1957458 w 3164763"/>
              <a:gd name="connsiteY12" fmla="*/ 1065170 h 1095278"/>
              <a:gd name="connsiteX13" fmla="*/ 2197514 w 3164763"/>
              <a:gd name="connsiteY13" fmla="*/ 804427 h 1095278"/>
              <a:gd name="connsiteX14" fmla="*/ 2592187 w 3164763"/>
              <a:gd name="connsiteY14" fmla="*/ 540072 h 1095278"/>
              <a:gd name="connsiteX15" fmla="*/ 1797067 w 3164763"/>
              <a:gd name="connsiteY15" fmla="*/ 212040 h 1095278"/>
              <a:gd name="connsiteX16" fmla="*/ 1847775 w 3164763"/>
              <a:gd name="connsiteY16" fmla="*/ 213201 h 1095278"/>
              <a:gd name="connsiteX17" fmla="*/ 1817760 w 3164763"/>
              <a:gd name="connsiteY17" fmla="*/ 1093323 h 1095278"/>
              <a:gd name="connsiteX18" fmla="*/ 1816045 w 3164763"/>
              <a:gd name="connsiteY18" fmla="*/ 1095278 h 1095278"/>
              <a:gd name="connsiteX19" fmla="*/ 1428770 w 3164763"/>
              <a:gd name="connsiteY19" fmla="*/ 1095278 h 1095278"/>
              <a:gd name="connsiteX20" fmla="*/ 1457286 w 3164763"/>
              <a:gd name="connsiteY20" fmla="*/ 847228 h 1095278"/>
              <a:gd name="connsiteX21" fmla="*/ 1502606 w 3164763"/>
              <a:gd name="connsiteY21" fmla="*/ 597247 h 1095278"/>
              <a:gd name="connsiteX22" fmla="*/ 1797067 w 3164763"/>
              <a:gd name="connsiteY22" fmla="*/ 212040 h 1095278"/>
              <a:gd name="connsiteX23" fmla="*/ 994005 w 3164763"/>
              <a:gd name="connsiteY23" fmla="*/ 200 h 1095278"/>
              <a:gd name="connsiteX24" fmla="*/ 1359778 w 3164763"/>
              <a:gd name="connsiteY24" fmla="*/ 1055596 h 1095278"/>
              <a:gd name="connsiteX25" fmla="*/ 1359837 w 3164763"/>
              <a:gd name="connsiteY25" fmla="*/ 1095278 h 1095278"/>
              <a:gd name="connsiteX26" fmla="*/ 1033592 w 3164763"/>
              <a:gd name="connsiteY26" fmla="*/ 1095278 h 1095278"/>
              <a:gd name="connsiteX27" fmla="*/ 966819 w 3164763"/>
              <a:gd name="connsiteY27" fmla="*/ 1018090 h 1095278"/>
              <a:gd name="connsiteX28" fmla="*/ 595883 w 3164763"/>
              <a:gd name="connsiteY28" fmla="*/ 479121 h 1095278"/>
              <a:gd name="connsiteX29" fmla="*/ 764388 w 3164763"/>
              <a:gd name="connsiteY29" fmla="*/ 116410 h 1095278"/>
              <a:gd name="connsiteX30" fmla="*/ 994005 w 3164763"/>
              <a:gd name="connsiteY30" fmla="*/ 200 h 10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4763" h="1095278">
                <a:moveTo>
                  <a:pt x="283438" y="711774"/>
                </a:moveTo>
                <a:cubicBezTo>
                  <a:pt x="483095" y="706814"/>
                  <a:pt x="708885" y="913523"/>
                  <a:pt x="848830" y="1018583"/>
                </a:cubicBezTo>
                <a:lnTo>
                  <a:pt x="935844" y="1095278"/>
                </a:lnTo>
                <a:lnTo>
                  <a:pt x="32328" y="1095278"/>
                </a:lnTo>
                <a:lnTo>
                  <a:pt x="17992" y="1072587"/>
                </a:lnTo>
                <a:cubicBezTo>
                  <a:pt x="-29410" y="966296"/>
                  <a:pt x="17540" y="854878"/>
                  <a:pt x="150764" y="752877"/>
                </a:cubicBezTo>
                <a:cubicBezTo>
                  <a:pt x="192679" y="725337"/>
                  <a:pt x="237363" y="712920"/>
                  <a:pt x="283438" y="711774"/>
                </a:cubicBezTo>
                <a:close/>
                <a:moveTo>
                  <a:pt x="2592187" y="540072"/>
                </a:moveTo>
                <a:cubicBezTo>
                  <a:pt x="2740377" y="534305"/>
                  <a:pt x="3032274" y="702851"/>
                  <a:pt x="3106095" y="839530"/>
                </a:cubicBezTo>
                <a:cubicBezTo>
                  <a:pt x="3145958" y="913327"/>
                  <a:pt x="3172275" y="999389"/>
                  <a:pt x="3162842" y="1078421"/>
                </a:cubicBezTo>
                <a:lnTo>
                  <a:pt x="3158712" y="1095278"/>
                </a:lnTo>
                <a:lnTo>
                  <a:pt x="1933591" y="1095278"/>
                </a:lnTo>
                <a:lnTo>
                  <a:pt x="1957458" y="1065170"/>
                </a:lnTo>
                <a:cubicBezTo>
                  <a:pt x="2030854" y="974576"/>
                  <a:pt x="2108590" y="885172"/>
                  <a:pt x="2197514" y="804427"/>
                </a:cubicBezTo>
                <a:cubicBezTo>
                  <a:pt x="2373543" y="624151"/>
                  <a:pt x="2405879" y="547328"/>
                  <a:pt x="2592187" y="540072"/>
                </a:cubicBezTo>
                <a:close/>
                <a:moveTo>
                  <a:pt x="1797067" y="212040"/>
                </a:moveTo>
                <a:cubicBezTo>
                  <a:pt x="1814132" y="210359"/>
                  <a:pt x="1831109" y="210785"/>
                  <a:pt x="1847775" y="213201"/>
                </a:cubicBezTo>
                <a:cubicBezTo>
                  <a:pt x="2069989" y="245413"/>
                  <a:pt x="2236843" y="631363"/>
                  <a:pt x="1817760" y="1093323"/>
                </a:cubicBezTo>
                <a:lnTo>
                  <a:pt x="1816045" y="1095278"/>
                </a:lnTo>
                <a:lnTo>
                  <a:pt x="1428770" y="1095278"/>
                </a:lnTo>
                <a:lnTo>
                  <a:pt x="1457286" y="847228"/>
                </a:lnTo>
                <a:cubicBezTo>
                  <a:pt x="1470325" y="763466"/>
                  <a:pt x="1485957" y="681180"/>
                  <a:pt x="1502606" y="597247"/>
                </a:cubicBezTo>
                <a:cubicBezTo>
                  <a:pt x="1553866" y="338812"/>
                  <a:pt x="1677611" y="223806"/>
                  <a:pt x="1797067" y="212040"/>
                </a:cubicBezTo>
                <a:close/>
                <a:moveTo>
                  <a:pt x="994005" y="200"/>
                </a:moveTo>
                <a:cubicBezTo>
                  <a:pt x="1292087" y="-13283"/>
                  <a:pt x="1354680" y="660819"/>
                  <a:pt x="1359778" y="1055596"/>
                </a:cubicBezTo>
                <a:lnTo>
                  <a:pt x="1359837" y="1095278"/>
                </a:lnTo>
                <a:lnTo>
                  <a:pt x="1033592" y="1095278"/>
                </a:lnTo>
                <a:lnTo>
                  <a:pt x="966819" y="1018090"/>
                </a:lnTo>
                <a:cubicBezTo>
                  <a:pt x="820148" y="853100"/>
                  <a:pt x="661554" y="674260"/>
                  <a:pt x="595883" y="479121"/>
                </a:cubicBezTo>
                <a:cubicBezTo>
                  <a:pt x="570088" y="322856"/>
                  <a:pt x="643086" y="232208"/>
                  <a:pt x="764388" y="116410"/>
                </a:cubicBezTo>
                <a:cubicBezTo>
                  <a:pt x="853275" y="38556"/>
                  <a:pt x="929205" y="3131"/>
                  <a:pt x="994005" y="20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F3C538-972D-DC8B-299D-554B0E4752E6}"/>
              </a:ext>
            </a:extLst>
          </p:cNvPr>
          <p:cNvSpPr/>
          <p:nvPr userDrawn="1"/>
        </p:nvSpPr>
        <p:spPr>
          <a:xfrm rot="5400000">
            <a:off x="5714999" y="381003"/>
            <a:ext cx="6858001" cy="6096000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851817-F738-63A7-E87A-B8CB55C4B4FF}"/>
              </a:ext>
            </a:extLst>
          </p:cNvPr>
          <p:cNvSpPr/>
          <p:nvPr userDrawn="1"/>
        </p:nvSpPr>
        <p:spPr>
          <a:xfrm>
            <a:off x="685800" y="548640"/>
            <a:ext cx="578411" cy="5784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71600"/>
            <a:ext cx="4663440" cy="475488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1371600"/>
            <a:ext cx="5029200" cy="4754880"/>
          </a:xfrm>
        </p:spPr>
        <p:txBody>
          <a:bodyPr lIns="91440" tIns="45720" rIns="91440" bIns="45720" anchor="ctr">
            <a:normAutofit/>
          </a:bodyPr>
          <a:lstStyle>
            <a:lvl1pPr marL="457200" indent="-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800"/>
            </a:lvl1pPr>
            <a:lvl2pPr indent="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600"/>
            </a:lvl2pPr>
            <a:lvl3pPr indent="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/>
            </a:lvl3pPr>
            <a:lvl4pPr indent="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200"/>
            </a:lvl4pPr>
            <a:lvl5pPr indent="457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8/5/20XX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21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1597917-38AA-8B6D-AFBB-09B6ADB2E443}"/>
              </a:ext>
            </a:extLst>
          </p:cNvPr>
          <p:cNvSpPr/>
          <p:nvPr userDrawn="1"/>
        </p:nvSpPr>
        <p:spPr>
          <a:xfrm>
            <a:off x="685800" y="548640"/>
            <a:ext cx="578411" cy="5784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3B8848-B088-BAC3-E8EB-31B7FB10C69B}"/>
              </a:ext>
            </a:extLst>
          </p:cNvPr>
          <p:cNvSpPr/>
          <p:nvPr userDrawn="1"/>
        </p:nvSpPr>
        <p:spPr>
          <a:xfrm rot="16200000">
            <a:off x="7574278" y="2240280"/>
            <a:ext cx="6858003" cy="2377440"/>
          </a:xfrm>
          <a:prstGeom prst="rec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AA597258-D304-5419-1821-3B20EC0FBBAF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8157423" y="1333898"/>
            <a:ext cx="3227725" cy="1613182"/>
          </a:xfrm>
          <a:custGeom>
            <a:avLst/>
            <a:gdLst>
              <a:gd name="connsiteX0" fmla="*/ 2178147 w 4602868"/>
              <a:gd name="connsiteY0" fmla="*/ 568176 h 2300460"/>
              <a:gd name="connsiteX1" fmla="*/ 2516044 w 4602868"/>
              <a:gd name="connsiteY1" fmla="*/ 1093324 h 2300460"/>
              <a:gd name="connsiteX2" fmla="*/ 1862725 w 4602868"/>
              <a:gd name="connsiteY2" fmla="*/ 1618304 h 2300460"/>
              <a:gd name="connsiteX3" fmla="*/ 2072036 w 4602868"/>
              <a:gd name="connsiteY3" fmla="*/ 641782 h 2300460"/>
              <a:gd name="connsiteX4" fmla="*/ 2148256 w 4602868"/>
              <a:gd name="connsiteY4" fmla="*/ 573392 h 2300460"/>
              <a:gd name="connsiteX5" fmla="*/ 2178147 w 4602868"/>
              <a:gd name="connsiteY5" fmla="*/ 568176 h 2300460"/>
              <a:gd name="connsiteX6" fmla="*/ 1839341 w 4602868"/>
              <a:gd name="connsiteY6" fmla="*/ 547418 h 2300460"/>
              <a:gd name="connsiteX7" fmla="*/ 1839351 w 4602868"/>
              <a:gd name="connsiteY7" fmla="*/ 547418 h 2300460"/>
              <a:gd name="connsiteX8" fmla="*/ 1958851 w 4602868"/>
              <a:gd name="connsiteY8" fmla="*/ 696179 h 2300460"/>
              <a:gd name="connsiteX9" fmla="*/ 645246 w 4602868"/>
              <a:gd name="connsiteY9" fmla="*/ 1928400 h 2300460"/>
              <a:gd name="connsiteX10" fmla="*/ 584347 w 4602868"/>
              <a:gd name="connsiteY10" fmla="*/ 1361329 h 2300460"/>
              <a:gd name="connsiteX11" fmla="*/ 1593777 w 4602868"/>
              <a:gd name="connsiteY11" fmla="*/ 651183 h 2300460"/>
              <a:gd name="connsiteX12" fmla="*/ 1839341 w 4602868"/>
              <a:gd name="connsiteY12" fmla="*/ 547418 h 2300460"/>
              <a:gd name="connsiteX13" fmla="*/ 2598006 w 4602868"/>
              <a:gd name="connsiteY13" fmla="*/ 525738 h 2300460"/>
              <a:gd name="connsiteX14" fmla="*/ 2760922 w 4602868"/>
              <a:gd name="connsiteY14" fmla="*/ 558162 h 2300460"/>
              <a:gd name="connsiteX15" fmla="*/ 3613915 w 4602868"/>
              <a:gd name="connsiteY15" fmla="*/ 956498 h 2300460"/>
              <a:gd name="connsiteX16" fmla="*/ 4202503 w 4602868"/>
              <a:gd name="connsiteY16" fmla="*/ 1393228 h 2300460"/>
              <a:gd name="connsiteX17" fmla="*/ 4138799 w 4602868"/>
              <a:gd name="connsiteY17" fmla="*/ 2027679 h 2300460"/>
              <a:gd name="connsiteX18" fmla="*/ 3307457 w 4602868"/>
              <a:gd name="connsiteY18" fmla="*/ 2195929 h 2300460"/>
              <a:gd name="connsiteX19" fmla="*/ 2896044 w 4602868"/>
              <a:gd name="connsiteY19" fmla="*/ 1657766 h 2300460"/>
              <a:gd name="connsiteX20" fmla="*/ 2525817 w 4602868"/>
              <a:gd name="connsiteY20" fmla="*/ 735527 h 2300460"/>
              <a:gd name="connsiteX21" fmla="*/ 2556849 w 4602868"/>
              <a:gd name="connsiteY21" fmla="*/ 527425 h 2300460"/>
              <a:gd name="connsiteX22" fmla="*/ 2598006 w 4602868"/>
              <a:gd name="connsiteY22" fmla="*/ 525738 h 2300460"/>
              <a:gd name="connsiteX23" fmla="*/ 777044 w 4602868"/>
              <a:gd name="connsiteY23" fmla="*/ 92729 h 2300460"/>
              <a:gd name="connsiteX24" fmla="*/ 1645278 w 4602868"/>
              <a:gd name="connsiteY24" fmla="*/ 541579 h 2300460"/>
              <a:gd name="connsiteX25" fmla="*/ 1173609 w 4602868"/>
              <a:gd name="connsiteY25" fmla="*/ 749205 h 2300460"/>
              <a:gd name="connsiteX26" fmla="*/ 109147 w 4602868"/>
              <a:gd name="connsiteY26" fmla="*/ 787305 h 2300460"/>
              <a:gd name="connsiteX27" fmla="*/ 415742 w 4602868"/>
              <a:gd name="connsiteY27" fmla="*/ 134918 h 2300460"/>
              <a:gd name="connsiteX28" fmla="*/ 707388 w 4602868"/>
              <a:gd name="connsiteY28" fmla="*/ 93066 h 2300460"/>
              <a:gd name="connsiteX29" fmla="*/ 707389 w 4602868"/>
              <a:gd name="connsiteY29" fmla="*/ 93066 h 2300460"/>
              <a:gd name="connsiteX30" fmla="*/ 777044 w 4602868"/>
              <a:gd name="connsiteY30" fmla="*/ 92729 h 2300460"/>
              <a:gd name="connsiteX31" fmla="*/ 3787194 w 4602868"/>
              <a:gd name="connsiteY31" fmla="*/ 159 h 2300460"/>
              <a:gd name="connsiteX32" fmla="*/ 4602200 w 4602868"/>
              <a:gd name="connsiteY32" fmla="*/ 303731 h 2300460"/>
              <a:gd name="connsiteX33" fmla="*/ 3025575 w 4602868"/>
              <a:gd name="connsiteY33" fmla="*/ 496002 h 2300460"/>
              <a:gd name="connsiteX34" fmla="*/ 2630449 w 4602868"/>
              <a:gd name="connsiteY34" fmla="*/ 349289 h 2300460"/>
              <a:gd name="connsiteX35" fmla="*/ 3787194 w 4602868"/>
              <a:gd name="connsiteY35" fmla="*/ 159 h 23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02868" h="2300460">
                <a:moveTo>
                  <a:pt x="2178147" y="568176"/>
                </a:moveTo>
                <a:cubicBezTo>
                  <a:pt x="2325928" y="567567"/>
                  <a:pt x="2447947" y="936162"/>
                  <a:pt x="2516044" y="1093324"/>
                </a:cubicBezTo>
                <a:cubicBezTo>
                  <a:pt x="3081820" y="2399164"/>
                  <a:pt x="1711887" y="2753370"/>
                  <a:pt x="1862725" y="1618304"/>
                </a:cubicBezTo>
                <a:cubicBezTo>
                  <a:pt x="1905587" y="1295740"/>
                  <a:pt x="1952821" y="992321"/>
                  <a:pt x="2072036" y="641782"/>
                </a:cubicBezTo>
                <a:cubicBezTo>
                  <a:pt x="2091220" y="619941"/>
                  <a:pt x="2108022" y="583746"/>
                  <a:pt x="2148256" y="573392"/>
                </a:cubicBezTo>
                <a:cubicBezTo>
                  <a:pt x="2158328" y="569898"/>
                  <a:pt x="2168295" y="568216"/>
                  <a:pt x="2178147" y="568176"/>
                </a:cubicBezTo>
                <a:close/>
                <a:moveTo>
                  <a:pt x="1839341" y="547418"/>
                </a:moveTo>
                <a:lnTo>
                  <a:pt x="1839351" y="547418"/>
                </a:lnTo>
                <a:cubicBezTo>
                  <a:pt x="1919589" y="538826"/>
                  <a:pt x="1987245" y="576479"/>
                  <a:pt x="1958851" y="696179"/>
                </a:cubicBezTo>
                <a:cubicBezTo>
                  <a:pt x="1805232" y="1206357"/>
                  <a:pt x="1184412" y="2862365"/>
                  <a:pt x="645246" y="1928400"/>
                </a:cubicBezTo>
                <a:cubicBezTo>
                  <a:pt x="534667" y="1716354"/>
                  <a:pt x="477751" y="1560449"/>
                  <a:pt x="584347" y="1361329"/>
                </a:cubicBezTo>
                <a:cubicBezTo>
                  <a:pt x="822061" y="1050281"/>
                  <a:pt x="1269489" y="854228"/>
                  <a:pt x="1593777" y="651183"/>
                </a:cubicBezTo>
                <a:cubicBezTo>
                  <a:pt x="1708487" y="579355"/>
                  <a:pt x="1791059" y="556171"/>
                  <a:pt x="1839341" y="547418"/>
                </a:cubicBezTo>
                <a:close/>
                <a:moveTo>
                  <a:pt x="2598006" y="525738"/>
                </a:moveTo>
                <a:cubicBezTo>
                  <a:pt x="2636311" y="526825"/>
                  <a:pt x="2672197" y="536581"/>
                  <a:pt x="2760922" y="558162"/>
                </a:cubicBezTo>
                <a:cubicBezTo>
                  <a:pt x="3129464" y="657041"/>
                  <a:pt x="3308934" y="769341"/>
                  <a:pt x="3613915" y="956498"/>
                </a:cubicBezTo>
                <a:cubicBezTo>
                  <a:pt x="3821550" y="1096753"/>
                  <a:pt x="4036529" y="1205957"/>
                  <a:pt x="4202503" y="1393228"/>
                </a:cubicBezTo>
                <a:cubicBezTo>
                  <a:pt x="4439027" y="1611265"/>
                  <a:pt x="4314221" y="1865040"/>
                  <a:pt x="4138799" y="2027679"/>
                </a:cubicBezTo>
                <a:cubicBezTo>
                  <a:pt x="3976360" y="2178298"/>
                  <a:pt x="3504872" y="2271776"/>
                  <a:pt x="3307457" y="2195929"/>
                </a:cubicBezTo>
                <a:cubicBezTo>
                  <a:pt x="3059265" y="2100564"/>
                  <a:pt x="3050892" y="1981997"/>
                  <a:pt x="2896044" y="1657766"/>
                </a:cubicBezTo>
                <a:cubicBezTo>
                  <a:pt x="2730109" y="1358062"/>
                  <a:pt x="2640507" y="1032155"/>
                  <a:pt x="2525817" y="735527"/>
                </a:cubicBezTo>
                <a:cubicBezTo>
                  <a:pt x="2496042" y="660232"/>
                  <a:pt x="2446721" y="537817"/>
                  <a:pt x="2556849" y="527425"/>
                </a:cubicBezTo>
                <a:cubicBezTo>
                  <a:pt x="2572201" y="525977"/>
                  <a:pt x="2585238" y="525376"/>
                  <a:pt x="2598006" y="525738"/>
                </a:cubicBezTo>
                <a:close/>
                <a:moveTo>
                  <a:pt x="777044" y="92729"/>
                </a:moveTo>
                <a:cubicBezTo>
                  <a:pt x="1188588" y="94029"/>
                  <a:pt x="2482213" y="146601"/>
                  <a:pt x="1645278" y="541579"/>
                </a:cubicBezTo>
                <a:cubicBezTo>
                  <a:pt x="1527625" y="597110"/>
                  <a:pt x="1363862" y="678434"/>
                  <a:pt x="1173609" y="749205"/>
                </a:cubicBezTo>
                <a:cubicBezTo>
                  <a:pt x="881687" y="844664"/>
                  <a:pt x="343488" y="1088276"/>
                  <a:pt x="109147" y="787305"/>
                </a:cubicBezTo>
                <a:cubicBezTo>
                  <a:pt x="-103672" y="469075"/>
                  <a:pt x="-7240" y="219729"/>
                  <a:pt x="415742" y="134918"/>
                </a:cubicBezTo>
                <a:cubicBezTo>
                  <a:pt x="540594" y="109887"/>
                  <a:pt x="615632" y="98076"/>
                  <a:pt x="707388" y="93066"/>
                </a:cubicBezTo>
                <a:lnTo>
                  <a:pt x="707389" y="93066"/>
                </a:lnTo>
                <a:cubicBezTo>
                  <a:pt x="726092" y="92783"/>
                  <a:pt x="749608" y="92642"/>
                  <a:pt x="777044" y="92729"/>
                </a:cubicBezTo>
                <a:close/>
                <a:moveTo>
                  <a:pt x="3787194" y="159"/>
                </a:moveTo>
                <a:cubicBezTo>
                  <a:pt x="4113978" y="6132"/>
                  <a:pt x="4569663" y="-47723"/>
                  <a:pt x="4602200" y="303731"/>
                </a:cubicBezTo>
                <a:cubicBezTo>
                  <a:pt x="4636205" y="1010562"/>
                  <a:pt x="3363627" y="586709"/>
                  <a:pt x="3025575" y="496002"/>
                </a:cubicBezTo>
                <a:cubicBezTo>
                  <a:pt x="2896054" y="461246"/>
                  <a:pt x="2668035" y="457331"/>
                  <a:pt x="2630449" y="349289"/>
                </a:cubicBezTo>
                <a:cubicBezTo>
                  <a:pt x="2547172" y="109888"/>
                  <a:pt x="3510578" y="-4889"/>
                  <a:pt x="3787194" y="159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0EDEBB2E-E011-7DA3-0D7D-DE789B57CB9B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8844377" y="4604811"/>
            <a:ext cx="2033695" cy="1016419"/>
          </a:xfrm>
          <a:custGeom>
            <a:avLst/>
            <a:gdLst>
              <a:gd name="connsiteX0" fmla="*/ 2178147 w 4602868"/>
              <a:gd name="connsiteY0" fmla="*/ 568176 h 2300460"/>
              <a:gd name="connsiteX1" fmla="*/ 2516044 w 4602868"/>
              <a:gd name="connsiteY1" fmla="*/ 1093324 h 2300460"/>
              <a:gd name="connsiteX2" fmla="*/ 1862725 w 4602868"/>
              <a:gd name="connsiteY2" fmla="*/ 1618304 h 2300460"/>
              <a:gd name="connsiteX3" fmla="*/ 2072036 w 4602868"/>
              <a:gd name="connsiteY3" fmla="*/ 641782 h 2300460"/>
              <a:gd name="connsiteX4" fmla="*/ 2148256 w 4602868"/>
              <a:gd name="connsiteY4" fmla="*/ 573392 h 2300460"/>
              <a:gd name="connsiteX5" fmla="*/ 2178147 w 4602868"/>
              <a:gd name="connsiteY5" fmla="*/ 568176 h 2300460"/>
              <a:gd name="connsiteX6" fmla="*/ 1839341 w 4602868"/>
              <a:gd name="connsiteY6" fmla="*/ 547418 h 2300460"/>
              <a:gd name="connsiteX7" fmla="*/ 1839351 w 4602868"/>
              <a:gd name="connsiteY7" fmla="*/ 547418 h 2300460"/>
              <a:gd name="connsiteX8" fmla="*/ 1958851 w 4602868"/>
              <a:gd name="connsiteY8" fmla="*/ 696179 h 2300460"/>
              <a:gd name="connsiteX9" fmla="*/ 645246 w 4602868"/>
              <a:gd name="connsiteY9" fmla="*/ 1928400 h 2300460"/>
              <a:gd name="connsiteX10" fmla="*/ 584347 w 4602868"/>
              <a:gd name="connsiteY10" fmla="*/ 1361329 h 2300460"/>
              <a:gd name="connsiteX11" fmla="*/ 1593777 w 4602868"/>
              <a:gd name="connsiteY11" fmla="*/ 651183 h 2300460"/>
              <a:gd name="connsiteX12" fmla="*/ 1839341 w 4602868"/>
              <a:gd name="connsiteY12" fmla="*/ 547418 h 2300460"/>
              <a:gd name="connsiteX13" fmla="*/ 2598006 w 4602868"/>
              <a:gd name="connsiteY13" fmla="*/ 525738 h 2300460"/>
              <a:gd name="connsiteX14" fmla="*/ 2760922 w 4602868"/>
              <a:gd name="connsiteY14" fmla="*/ 558162 h 2300460"/>
              <a:gd name="connsiteX15" fmla="*/ 3613915 w 4602868"/>
              <a:gd name="connsiteY15" fmla="*/ 956498 h 2300460"/>
              <a:gd name="connsiteX16" fmla="*/ 4202503 w 4602868"/>
              <a:gd name="connsiteY16" fmla="*/ 1393228 h 2300460"/>
              <a:gd name="connsiteX17" fmla="*/ 4138799 w 4602868"/>
              <a:gd name="connsiteY17" fmla="*/ 2027679 h 2300460"/>
              <a:gd name="connsiteX18" fmla="*/ 3307457 w 4602868"/>
              <a:gd name="connsiteY18" fmla="*/ 2195929 h 2300460"/>
              <a:gd name="connsiteX19" fmla="*/ 2896044 w 4602868"/>
              <a:gd name="connsiteY19" fmla="*/ 1657766 h 2300460"/>
              <a:gd name="connsiteX20" fmla="*/ 2525817 w 4602868"/>
              <a:gd name="connsiteY20" fmla="*/ 735527 h 2300460"/>
              <a:gd name="connsiteX21" fmla="*/ 2556849 w 4602868"/>
              <a:gd name="connsiteY21" fmla="*/ 527425 h 2300460"/>
              <a:gd name="connsiteX22" fmla="*/ 2598006 w 4602868"/>
              <a:gd name="connsiteY22" fmla="*/ 525738 h 2300460"/>
              <a:gd name="connsiteX23" fmla="*/ 777044 w 4602868"/>
              <a:gd name="connsiteY23" fmla="*/ 92729 h 2300460"/>
              <a:gd name="connsiteX24" fmla="*/ 1645278 w 4602868"/>
              <a:gd name="connsiteY24" fmla="*/ 541579 h 2300460"/>
              <a:gd name="connsiteX25" fmla="*/ 1173609 w 4602868"/>
              <a:gd name="connsiteY25" fmla="*/ 749205 h 2300460"/>
              <a:gd name="connsiteX26" fmla="*/ 109147 w 4602868"/>
              <a:gd name="connsiteY26" fmla="*/ 787305 h 2300460"/>
              <a:gd name="connsiteX27" fmla="*/ 415742 w 4602868"/>
              <a:gd name="connsiteY27" fmla="*/ 134918 h 2300460"/>
              <a:gd name="connsiteX28" fmla="*/ 707388 w 4602868"/>
              <a:gd name="connsiteY28" fmla="*/ 93066 h 2300460"/>
              <a:gd name="connsiteX29" fmla="*/ 707389 w 4602868"/>
              <a:gd name="connsiteY29" fmla="*/ 93066 h 2300460"/>
              <a:gd name="connsiteX30" fmla="*/ 777044 w 4602868"/>
              <a:gd name="connsiteY30" fmla="*/ 92729 h 2300460"/>
              <a:gd name="connsiteX31" fmla="*/ 3787194 w 4602868"/>
              <a:gd name="connsiteY31" fmla="*/ 159 h 2300460"/>
              <a:gd name="connsiteX32" fmla="*/ 4602200 w 4602868"/>
              <a:gd name="connsiteY32" fmla="*/ 303731 h 2300460"/>
              <a:gd name="connsiteX33" fmla="*/ 3025575 w 4602868"/>
              <a:gd name="connsiteY33" fmla="*/ 496002 h 2300460"/>
              <a:gd name="connsiteX34" fmla="*/ 2630449 w 4602868"/>
              <a:gd name="connsiteY34" fmla="*/ 349289 h 2300460"/>
              <a:gd name="connsiteX35" fmla="*/ 3787194 w 4602868"/>
              <a:gd name="connsiteY35" fmla="*/ 159 h 230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602868" h="2300460">
                <a:moveTo>
                  <a:pt x="2178147" y="568176"/>
                </a:moveTo>
                <a:cubicBezTo>
                  <a:pt x="2325928" y="567567"/>
                  <a:pt x="2447947" y="936162"/>
                  <a:pt x="2516044" y="1093324"/>
                </a:cubicBezTo>
                <a:cubicBezTo>
                  <a:pt x="3081820" y="2399164"/>
                  <a:pt x="1711887" y="2753370"/>
                  <a:pt x="1862725" y="1618304"/>
                </a:cubicBezTo>
                <a:cubicBezTo>
                  <a:pt x="1905587" y="1295740"/>
                  <a:pt x="1952821" y="992321"/>
                  <a:pt x="2072036" y="641782"/>
                </a:cubicBezTo>
                <a:cubicBezTo>
                  <a:pt x="2091220" y="619941"/>
                  <a:pt x="2108022" y="583746"/>
                  <a:pt x="2148256" y="573392"/>
                </a:cubicBezTo>
                <a:cubicBezTo>
                  <a:pt x="2158328" y="569898"/>
                  <a:pt x="2168295" y="568216"/>
                  <a:pt x="2178147" y="568176"/>
                </a:cubicBezTo>
                <a:close/>
                <a:moveTo>
                  <a:pt x="1839341" y="547418"/>
                </a:moveTo>
                <a:lnTo>
                  <a:pt x="1839351" y="547418"/>
                </a:lnTo>
                <a:cubicBezTo>
                  <a:pt x="1919589" y="538826"/>
                  <a:pt x="1987245" y="576479"/>
                  <a:pt x="1958851" y="696179"/>
                </a:cubicBezTo>
                <a:cubicBezTo>
                  <a:pt x="1805232" y="1206357"/>
                  <a:pt x="1184412" y="2862365"/>
                  <a:pt x="645246" y="1928400"/>
                </a:cubicBezTo>
                <a:cubicBezTo>
                  <a:pt x="534667" y="1716354"/>
                  <a:pt x="477751" y="1560449"/>
                  <a:pt x="584347" y="1361329"/>
                </a:cubicBezTo>
                <a:cubicBezTo>
                  <a:pt x="822061" y="1050281"/>
                  <a:pt x="1269489" y="854228"/>
                  <a:pt x="1593777" y="651183"/>
                </a:cubicBezTo>
                <a:cubicBezTo>
                  <a:pt x="1708487" y="579355"/>
                  <a:pt x="1791059" y="556171"/>
                  <a:pt x="1839341" y="547418"/>
                </a:cubicBezTo>
                <a:close/>
                <a:moveTo>
                  <a:pt x="2598006" y="525738"/>
                </a:moveTo>
                <a:cubicBezTo>
                  <a:pt x="2636311" y="526825"/>
                  <a:pt x="2672197" y="536581"/>
                  <a:pt x="2760922" y="558162"/>
                </a:cubicBezTo>
                <a:cubicBezTo>
                  <a:pt x="3129464" y="657041"/>
                  <a:pt x="3308934" y="769341"/>
                  <a:pt x="3613915" y="956498"/>
                </a:cubicBezTo>
                <a:cubicBezTo>
                  <a:pt x="3821550" y="1096753"/>
                  <a:pt x="4036529" y="1205957"/>
                  <a:pt x="4202503" y="1393228"/>
                </a:cubicBezTo>
                <a:cubicBezTo>
                  <a:pt x="4439027" y="1611265"/>
                  <a:pt x="4314221" y="1865040"/>
                  <a:pt x="4138799" y="2027679"/>
                </a:cubicBezTo>
                <a:cubicBezTo>
                  <a:pt x="3976360" y="2178298"/>
                  <a:pt x="3504872" y="2271776"/>
                  <a:pt x="3307457" y="2195929"/>
                </a:cubicBezTo>
                <a:cubicBezTo>
                  <a:pt x="3059265" y="2100564"/>
                  <a:pt x="3050892" y="1981997"/>
                  <a:pt x="2896044" y="1657766"/>
                </a:cubicBezTo>
                <a:cubicBezTo>
                  <a:pt x="2730109" y="1358062"/>
                  <a:pt x="2640507" y="1032155"/>
                  <a:pt x="2525817" y="735527"/>
                </a:cubicBezTo>
                <a:cubicBezTo>
                  <a:pt x="2496042" y="660232"/>
                  <a:pt x="2446721" y="537817"/>
                  <a:pt x="2556849" y="527425"/>
                </a:cubicBezTo>
                <a:cubicBezTo>
                  <a:pt x="2572201" y="525977"/>
                  <a:pt x="2585238" y="525376"/>
                  <a:pt x="2598006" y="525738"/>
                </a:cubicBezTo>
                <a:close/>
                <a:moveTo>
                  <a:pt x="777044" y="92729"/>
                </a:moveTo>
                <a:cubicBezTo>
                  <a:pt x="1188588" y="94029"/>
                  <a:pt x="2482213" y="146601"/>
                  <a:pt x="1645278" y="541579"/>
                </a:cubicBezTo>
                <a:cubicBezTo>
                  <a:pt x="1527625" y="597110"/>
                  <a:pt x="1363862" y="678434"/>
                  <a:pt x="1173609" y="749205"/>
                </a:cubicBezTo>
                <a:cubicBezTo>
                  <a:pt x="881687" y="844664"/>
                  <a:pt x="343488" y="1088276"/>
                  <a:pt x="109147" y="787305"/>
                </a:cubicBezTo>
                <a:cubicBezTo>
                  <a:pt x="-103672" y="469075"/>
                  <a:pt x="-7240" y="219729"/>
                  <a:pt x="415742" y="134918"/>
                </a:cubicBezTo>
                <a:cubicBezTo>
                  <a:pt x="540594" y="109887"/>
                  <a:pt x="615632" y="98076"/>
                  <a:pt x="707388" y="93066"/>
                </a:cubicBezTo>
                <a:lnTo>
                  <a:pt x="707389" y="93066"/>
                </a:lnTo>
                <a:cubicBezTo>
                  <a:pt x="726092" y="92783"/>
                  <a:pt x="749608" y="92642"/>
                  <a:pt x="777044" y="92729"/>
                </a:cubicBezTo>
                <a:close/>
                <a:moveTo>
                  <a:pt x="3787194" y="159"/>
                </a:moveTo>
                <a:cubicBezTo>
                  <a:pt x="4113978" y="6132"/>
                  <a:pt x="4569663" y="-47723"/>
                  <a:pt x="4602200" y="303731"/>
                </a:cubicBezTo>
                <a:cubicBezTo>
                  <a:pt x="4636205" y="1010562"/>
                  <a:pt x="3363627" y="586709"/>
                  <a:pt x="3025575" y="496002"/>
                </a:cubicBezTo>
                <a:cubicBezTo>
                  <a:pt x="2896054" y="461246"/>
                  <a:pt x="2668035" y="457331"/>
                  <a:pt x="2630449" y="349289"/>
                </a:cubicBezTo>
                <a:cubicBezTo>
                  <a:pt x="2547172" y="109888"/>
                  <a:pt x="3510578" y="-4889"/>
                  <a:pt x="3787194" y="159"/>
                </a:cubicBez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1188720"/>
            <a:ext cx="6492240" cy="402336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01">
    <p:bg>
      <p:bgPr>
        <a:solidFill>
          <a:schemeClr val="accent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601A2C-9D53-2FD2-EE66-B7FF280E2BCB}"/>
              </a:ext>
            </a:extLst>
          </p:cNvPr>
          <p:cNvSpPr/>
          <p:nvPr userDrawn="1"/>
        </p:nvSpPr>
        <p:spPr>
          <a:xfrm>
            <a:off x="0" y="0"/>
            <a:ext cx="12192000" cy="2364058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A9E3DF3-9532-C296-628A-2CC21CC64F22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0080"/>
            <a:ext cx="10058402" cy="14630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17520"/>
            <a:ext cx="5212080" cy="3200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347472" indent="-347472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SzPct val="150000"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6858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11430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1600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3017520"/>
            <a:ext cx="5212080" cy="3200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347472" indent="-347472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SzPct val="150000"/>
              <a:defRPr sz="18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6858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6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11430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1600200">
              <a:buClr>
                <a:schemeClr val="accent3">
                  <a:lumMod val="60000"/>
                  <a:lumOff val="40000"/>
                </a:schemeClr>
              </a:buClr>
              <a:buSzPct val="150000"/>
              <a:defRPr sz="14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25180" y="6413342"/>
            <a:ext cx="1396260" cy="228600"/>
          </a:xfrm>
        </p:spPr>
        <p:txBody>
          <a:bodyPr/>
          <a:lstStyle/>
          <a:p>
            <a:r>
              <a:rPr lang="en-US"/>
              <a:t>8/5/20XX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530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02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980EF3-922B-FDC2-DB21-BF766E2659B2}"/>
              </a:ext>
            </a:extLst>
          </p:cNvPr>
          <p:cNvSpPr/>
          <p:nvPr userDrawn="1"/>
        </p:nvSpPr>
        <p:spPr>
          <a:xfrm rot="5400000">
            <a:off x="4907280" y="-4905754"/>
            <a:ext cx="2377440" cy="12188952"/>
          </a:xfrm>
          <a:prstGeom prst="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5421180-4AE8-64EF-704B-5F11E6B4A281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0080"/>
            <a:ext cx="10058402" cy="14630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017520"/>
            <a:ext cx="5212080" cy="3200400"/>
          </a:xfrm>
        </p:spPr>
        <p:txBody>
          <a:bodyPr>
            <a:normAutofit/>
          </a:bodyPr>
          <a:lstStyle>
            <a:lvl1pPr marL="512064" indent="-512064">
              <a:buFont typeface="+mj-lt"/>
              <a:buAutoNum type="arabicPeriod"/>
              <a:defRPr sz="1800"/>
            </a:lvl1pPr>
            <a:lvl2pPr marL="914400" indent="512064">
              <a:spcBef>
                <a:spcPts val="1800"/>
              </a:spcBef>
              <a:buClrTx/>
              <a:buSzPct val="100000"/>
              <a:buFont typeface="+mj-lt"/>
              <a:buAutoNum type="alphaLcPeriod"/>
              <a:defRPr sz="1800"/>
            </a:lvl2pPr>
            <a:lvl3pPr marL="1371600" indent="512064">
              <a:buClrTx/>
              <a:buSzPct val="100000"/>
              <a:buFont typeface="+mj-lt"/>
              <a:buAutoNum type="romanLcPeriod"/>
              <a:defRPr sz="1600"/>
            </a:lvl3pPr>
            <a:lvl4pPr marL="1828800" indent="512064">
              <a:buClrTx/>
              <a:buSzPct val="100000"/>
              <a:buFont typeface="+mj-lt"/>
              <a:buAutoNum type="arabicParenR"/>
              <a:defRPr sz="1400"/>
            </a:lvl4pPr>
            <a:lvl5pPr marL="2171700" indent="512064">
              <a:buClrTx/>
              <a:buSzPct val="100000"/>
              <a:buFont typeface="+mj-lt"/>
              <a:buAutoNum type="alphaLcParenR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0" y="3017520"/>
            <a:ext cx="5212080" cy="3200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7472" indent="-347472">
              <a:spcBef>
                <a:spcPts val="1800"/>
              </a:spcBef>
              <a:buClr>
                <a:schemeClr val="accent1"/>
              </a:buClr>
              <a:buSzPct val="150000"/>
              <a:defRPr sz="1800"/>
            </a:lvl2pPr>
            <a:lvl3pPr marL="685800">
              <a:buClr>
                <a:schemeClr val="accent1"/>
              </a:buClr>
              <a:buSzPct val="150000"/>
              <a:defRPr sz="1600"/>
            </a:lvl3pPr>
            <a:lvl4pPr marL="1143000">
              <a:buClr>
                <a:schemeClr val="accent1"/>
              </a:buClr>
              <a:buSzPct val="150000"/>
              <a:defRPr sz="1400"/>
            </a:lvl4pPr>
            <a:lvl5pPr marL="1600200">
              <a:buClr>
                <a:schemeClr val="accent1"/>
              </a:buClr>
              <a:buSzPct val="15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25180" y="6413342"/>
            <a:ext cx="1396260" cy="228600"/>
          </a:xfrm>
        </p:spPr>
        <p:txBody>
          <a:bodyPr/>
          <a:lstStyle/>
          <a:p>
            <a:r>
              <a:rPr lang="en-US"/>
              <a:t>8/5/20XX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60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lef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45E0C3-1C40-1772-DAA0-6EFE6544F218}"/>
              </a:ext>
            </a:extLst>
          </p:cNvPr>
          <p:cNvSpPr/>
          <p:nvPr userDrawn="1"/>
        </p:nvSpPr>
        <p:spPr>
          <a:xfrm rot="16200000">
            <a:off x="-2240281" y="2240280"/>
            <a:ext cx="6858003" cy="2377440"/>
          </a:xfrm>
          <a:prstGeom prst="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39D62693-A4A3-67FF-1FB9-0CE50B462062}"/>
              </a:ext>
            </a:extLst>
          </p:cNvPr>
          <p:cNvSpPr>
            <a:spLocks noChangeAspect="1"/>
          </p:cNvSpPr>
          <p:nvPr userDrawn="1"/>
        </p:nvSpPr>
        <p:spPr>
          <a:xfrm rot="6533428" flipV="1">
            <a:off x="2908262" y="2798321"/>
            <a:ext cx="3037508" cy="1448330"/>
          </a:xfrm>
          <a:custGeom>
            <a:avLst/>
            <a:gdLst>
              <a:gd name="connsiteX0" fmla="*/ 188904 w 3037508"/>
              <a:gd name="connsiteY0" fmla="*/ 468884 h 1448330"/>
              <a:gd name="connsiteX1" fmla="*/ 822984 w 3037508"/>
              <a:gd name="connsiteY1" fmla="*/ 360523 h 1448330"/>
              <a:gd name="connsiteX2" fmla="*/ 976911 w 3037508"/>
              <a:gd name="connsiteY2" fmla="*/ 296434 h 1448330"/>
              <a:gd name="connsiteX3" fmla="*/ 105569 w 3037508"/>
              <a:gd name="connsiteY3" fmla="*/ 0 h 1448330"/>
              <a:gd name="connsiteX4" fmla="*/ 53812 w 3037508"/>
              <a:gd name="connsiteY4" fmla="*/ 41804 h 1448330"/>
              <a:gd name="connsiteX5" fmla="*/ 76538 w 3037508"/>
              <a:gd name="connsiteY5" fmla="*/ 387241 h 1448330"/>
              <a:gd name="connsiteX6" fmla="*/ 188904 w 3037508"/>
              <a:gd name="connsiteY6" fmla="*/ 468884 h 1448330"/>
              <a:gd name="connsiteX7" fmla="*/ 2319328 w 3037508"/>
              <a:gd name="connsiteY7" fmla="*/ 1375028 h 1448330"/>
              <a:gd name="connsiteX8" fmla="*/ 2902300 w 3037508"/>
              <a:gd name="connsiteY8" fmla="*/ 1257044 h 1448330"/>
              <a:gd name="connsiteX9" fmla="*/ 3032964 w 3037508"/>
              <a:gd name="connsiteY9" fmla="*/ 1049160 h 1448330"/>
              <a:gd name="connsiteX10" fmla="*/ 3037508 w 3037508"/>
              <a:gd name="connsiteY10" fmla="*/ 997456 h 1448330"/>
              <a:gd name="connsiteX11" fmla="*/ 1860269 w 3037508"/>
              <a:gd name="connsiteY11" fmla="*/ 596955 h 1448330"/>
              <a:gd name="connsiteX12" fmla="*/ 1887543 w 3037508"/>
              <a:gd name="connsiteY12" fmla="*/ 673480 h 1448330"/>
              <a:gd name="connsiteX13" fmla="*/ 2030828 w 3037508"/>
              <a:gd name="connsiteY13" fmla="*/ 997645 h 1448330"/>
              <a:gd name="connsiteX14" fmla="*/ 2319328 w 3037508"/>
              <a:gd name="connsiteY14" fmla="*/ 1375028 h 1448330"/>
              <a:gd name="connsiteX15" fmla="*/ 1509306 w 3037508"/>
              <a:gd name="connsiteY15" fmla="*/ 1444725 h 1448330"/>
              <a:gd name="connsiteX16" fmla="*/ 1764356 w 3037508"/>
              <a:gd name="connsiteY16" fmla="*/ 601834 h 1448330"/>
              <a:gd name="connsiteX17" fmla="*/ 1746300 w 3037508"/>
              <a:gd name="connsiteY17" fmla="*/ 558182 h 1448330"/>
              <a:gd name="connsiteX18" fmla="*/ 1405603 w 3037508"/>
              <a:gd name="connsiteY18" fmla="*/ 442276 h 1448330"/>
              <a:gd name="connsiteX19" fmla="*/ 1399024 w 3037508"/>
              <a:gd name="connsiteY19" fmla="*/ 464084 h 1448330"/>
              <a:gd name="connsiteX20" fmla="*/ 1306221 w 3037508"/>
              <a:gd name="connsiteY20" fmla="*/ 969973 h 1448330"/>
              <a:gd name="connsiteX21" fmla="*/ 1509306 w 3037508"/>
              <a:gd name="connsiteY21" fmla="*/ 1444725 h 1448330"/>
              <a:gd name="connsiteX22" fmla="*/ 632427 w 3037508"/>
              <a:gd name="connsiteY22" fmla="*/ 1371398 h 1448330"/>
              <a:gd name="connsiteX23" fmla="*/ 1318627 w 3037508"/>
              <a:gd name="connsiteY23" fmla="*/ 490046 h 1448330"/>
              <a:gd name="connsiteX24" fmla="*/ 1342318 w 3037508"/>
              <a:gd name="connsiteY24" fmla="*/ 420746 h 1448330"/>
              <a:gd name="connsiteX25" fmla="*/ 1060890 w 3037508"/>
              <a:gd name="connsiteY25" fmla="*/ 325004 h 1448330"/>
              <a:gd name="connsiteX26" fmla="*/ 934527 w 3037508"/>
              <a:gd name="connsiteY26" fmla="*/ 398991 h 1448330"/>
              <a:gd name="connsiteX27" fmla="*/ 409769 w 3037508"/>
              <a:gd name="connsiteY27" fmla="*/ 789771 h 1448330"/>
              <a:gd name="connsiteX28" fmla="*/ 452474 w 3037508"/>
              <a:gd name="connsiteY28" fmla="*/ 1187426 h 1448330"/>
              <a:gd name="connsiteX29" fmla="*/ 632427 w 3037508"/>
              <a:gd name="connsiteY29" fmla="*/ 1371398 h 144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037508" h="1448330">
                <a:moveTo>
                  <a:pt x="188904" y="468884"/>
                </a:moveTo>
                <a:cubicBezTo>
                  <a:pt x="376325" y="537885"/>
                  <a:pt x="656659" y="414912"/>
                  <a:pt x="822984" y="360523"/>
                </a:cubicBezTo>
                <a:lnTo>
                  <a:pt x="976911" y="296434"/>
                </a:lnTo>
                <a:lnTo>
                  <a:pt x="105569" y="0"/>
                </a:lnTo>
                <a:lnTo>
                  <a:pt x="53812" y="41804"/>
                </a:lnTo>
                <a:cubicBezTo>
                  <a:pt x="-25298" y="127164"/>
                  <a:pt x="-16735" y="247767"/>
                  <a:pt x="76538" y="387241"/>
                </a:cubicBezTo>
                <a:cubicBezTo>
                  <a:pt x="107350" y="426813"/>
                  <a:pt x="145653" y="452960"/>
                  <a:pt x="188904" y="468884"/>
                </a:cubicBezTo>
                <a:close/>
                <a:moveTo>
                  <a:pt x="2319328" y="1375028"/>
                </a:moveTo>
                <a:cubicBezTo>
                  <a:pt x="2457764" y="1428216"/>
                  <a:pt x="2788392" y="1362665"/>
                  <a:pt x="2902300" y="1257044"/>
                </a:cubicBezTo>
                <a:cubicBezTo>
                  <a:pt x="2963807" y="1200019"/>
                  <a:pt x="3016440" y="1127018"/>
                  <a:pt x="3032964" y="1049160"/>
                </a:cubicBezTo>
                <a:lnTo>
                  <a:pt x="3037508" y="997456"/>
                </a:lnTo>
                <a:lnTo>
                  <a:pt x="1860269" y="596955"/>
                </a:lnTo>
                <a:lnTo>
                  <a:pt x="1887543" y="673480"/>
                </a:lnTo>
                <a:cubicBezTo>
                  <a:pt x="1927849" y="782886"/>
                  <a:pt x="1972648" y="892563"/>
                  <a:pt x="2030828" y="997645"/>
                </a:cubicBezTo>
                <a:cubicBezTo>
                  <a:pt x="2139414" y="1225010"/>
                  <a:pt x="2145285" y="1308154"/>
                  <a:pt x="2319328" y="1375028"/>
                </a:cubicBezTo>
                <a:close/>
                <a:moveTo>
                  <a:pt x="1509306" y="1444725"/>
                </a:moveTo>
                <a:cubicBezTo>
                  <a:pt x="1730054" y="1485799"/>
                  <a:pt x="2012322" y="1174154"/>
                  <a:pt x="1764356" y="601834"/>
                </a:cubicBezTo>
                <a:lnTo>
                  <a:pt x="1746300" y="558182"/>
                </a:lnTo>
                <a:lnTo>
                  <a:pt x="1405603" y="442276"/>
                </a:lnTo>
                <a:lnTo>
                  <a:pt x="1399024" y="464084"/>
                </a:lnTo>
                <a:cubicBezTo>
                  <a:pt x="1353031" y="638231"/>
                  <a:pt x="1328764" y="800326"/>
                  <a:pt x="1306221" y="969973"/>
                </a:cubicBezTo>
                <a:cubicBezTo>
                  <a:pt x="1266556" y="1268457"/>
                  <a:pt x="1376857" y="1420080"/>
                  <a:pt x="1509306" y="1444725"/>
                </a:cubicBezTo>
                <a:close/>
                <a:moveTo>
                  <a:pt x="632427" y="1371398"/>
                </a:moveTo>
                <a:cubicBezTo>
                  <a:pt x="910283" y="1480167"/>
                  <a:pt x="1186653" y="862145"/>
                  <a:pt x="1318627" y="490046"/>
                </a:cubicBezTo>
                <a:lnTo>
                  <a:pt x="1342318" y="420746"/>
                </a:lnTo>
                <a:lnTo>
                  <a:pt x="1060890" y="325004"/>
                </a:lnTo>
                <a:lnTo>
                  <a:pt x="934527" y="398991"/>
                </a:lnTo>
                <a:cubicBezTo>
                  <a:pt x="742533" y="507950"/>
                  <a:pt x="534790" y="626181"/>
                  <a:pt x="409769" y="789771"/>
                </a:cubicBezTo>
                <a:cubicBezTo>
                  <a:pt x="335019" y="929402"/>
                  <a:pt x="374931" y="1038730"/>
                  <a:pt x="452474" y="1187426"/>
                </a:cubicBezTo>
                <a:cubicBezTo>
                  <a:pt x="511550" y="1289760"/>
                  <a:pt x="572024" y="1347752"/>
                  <a:pt x="632427" y="1371398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A99A313-ED89-56A5-E88F-13753C6FF2D0}"/>
              </a:ext>
            </a:extLst>
          </p:cNvPr>
          <p:cNvSpPr/>
          <p:nvPr userDrawn="1"/>
        </p:nvSpPr>
        <p:spPr>
          <a:xfrm>
            <a:off x="11064240" y="548640"/>
            <a:ext cx="578411" cy="57841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2160" y="1188720"/>
            <a:ext cx="5577840" cy="22860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B6FA7872-6944-2A5F-BBB4-BC1FC7FCAB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457200"/>
            <a:ext cx="3653268" cy="5623560"/>
          </a:xfrm>
          <a:custGeom>
            <a:avLst/>
            <a:gdLst>
              <a:gd name="connsiteX0" fmla="*/ 1823887 w 3653268"/>
              <a:gd name="connsiteY0" fmla="*/ 0 h 5623560"/>
              <a:gd name="connsiteX1" fmla="*/ 1829381 w 3653268"/>
              <a:gd name="connsiteY1" fmla="*/ 0 h 5623560"/>
              <a:gd name="connsiteX2" fmla="*/ 2011505 w 3653268"/>
              <a:gd name="connsiteY2" fmla="*/ 8739 h 5623560"/>
              <a:gd name="connsiteX3" fmla="*/ 3653268 w 3653268"/>
              <a:gd name="connsiteY3" fmla="*/ 1725481 h 5623560"/>
              <a:gd name="connsiteX4" fmla="*/ 3653268 w 3653268"/>
              <a:gd name="connsiteY4" fmla="*/ 5623560 h 5623560"/>
              <a:gd name="connsiteX5" fmla="*/ 0 w 3653268"/>
              <a:gd name="connsiteY5" fmla="*/ 5623560 h 5623560"/>
              <a:gd name="connsiteX6" fmla="*/ 0 w 3653268"/>
              <a:gd name="connsiteY6" fmla="*/ 1725481 h 5623560"/>
              <a:gd name="connsiteX7" fmla="*/ 1641763 w 3653268"/>
              <a:gd name="connsiteY7" fmla="*/ 8739 h 562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3268" h="5623560">
                <a:moveTo>
                  <a:pt x="1823887" y="0"/>
                </a:moveTo>
                <a:lnTo>
                  <a:pt x="1829381" y="0"/>
                </a:lnTo>
                <a:lnTo>
                  <a:pt x="2011505" y="8739"/>
                </a:lnTo>
                <a:cubicBezTo>
                  <a:pt x="2923328" y="96739"/>
                  <a:pt x="3636144" y="828758"/>
                  <a:pt x="3653268" y="1725481"/>
                </a:cubicBezTo>
                <a:lnTo>
                  <a:pt x="3653268" y="5623560"/>
                </a:lnTo>
                <a:lnTo>
                  <a:pt x="0" y="5623560"/>
                </a:lnTo>
                <a:lnTo>
                  <a:pt x="0" y="1725481"/>
                </a:lnTo>
                <a:cubicBezTo>
                  <a:pt x="17125" y="828758"/>
                  <a:pt x="729940" y="96739"/>
                  <a:pt x="1641763" y="8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331836E1-785C-1535-F4D4-4A2949AD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3840480"/>
            <a:ext cx="5577840" cy="2286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7472" indent="-347472">
              <a:spcBef>
                <a:spcPts val="1800"/>
              </a:spcBef>
              <a:buClr>
                <a:schemeClr val="accent5"/>
              </a:buClr>
              <a:buSzPct val="150000"/>
              <a:defRPr sz="1800"/>
            </a:lvl2pPr>
            <a:lvl3pPr marL="685800">
              <a:buClr>
                <a:schemeClr val="accent5"/>
              </a:buClr>
              <a:buSzPct val="150000"/>
              <a:defRPr sz="1600"/>
            </a:lvl3pPr>
            <a:lvl4pPr marL="1143000">
              <a:buClr>
                <a:schemeClr val="accent5"/>
              </a:buClr>
              <a:buSzPct val="150000"/>
              <a:defRPr sz="1400"/>
            </a:lvl4pPr>
            <a:lvl5pPr marL="1600200">
              <a:buClr>
                <a:schemeClr val="accent5"/>
              </a:buClr>
              <a:buSzPct val="15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9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413342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3342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27354" y="6413342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8/5/20XX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200" baseline="0">
          <a:solidFill>
            <a:schemeClr val="tx2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b="0" kern="1200">
          <a:solidFill>
            <a:schemeClr val="tx2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b="0" kern="1200">
          <a:solidFill>
            <a:schemeClr val="tx2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b="0" kern="1200">
          <a:solidFill>
            <a:schemeClr val="tx2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kern="1200">
          <a:solidFill>
            <a:schemeClr val="tx2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b="0" kern="1200">
          <a:solidFill>
            <a:schemeClr val="tx2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CDA828-B3FF-34DE-9CC4-A4D154527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80806"/>
            <a:ext cx="6772523" cy="2389367"/>
          </a:xfrm>
        </p:spPr>
        <p:txBody>
          <a:bodyPr>
            <a:normAutofit/>
          </a:bodyPr>
          <a:lstStyle/>
          <a:p>
            <a:r>
              <a:rPr lang="ru-RU" sz="5400" dirty="0"/>
              <a:t>«Безопасность дорожного </a:t>
            </a:r>
            <a:r>
              <a:rPr lang="ru-RU" sz="5400" dirty="0" smtClean="0"/>
              <a:t>движения»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CD38CD-3102-A9D4-8639-04891F2BA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6492240" cy="9144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Толстикова Полина </a:t>
            </a:r>
            <a:r>
              <a:rPr lang="ru-RU" sz="1800" dirty="0" err="1" smtClean="0"/>
              <a:t>владиславна</a:t>
            </a:r>
            <a:r>
              <a:rPr lang="ru-RU" sz="1800" dirty="0" smtClean="0"/>
              <a:t>, </a:t>
            </a:r>
            <a:r>
              <a:rPr lang="ru-RU" sz="1800" dirty="0" err="1" smtClean="0"/>
              <a:t>митяева</a:t>
            </a:r>
            <a:r>
              <a:rPr lang="ru-RU" sz="1800" dirty="0" smtClean="0"/>
              <a:t> </a:t>
            </a:r>
            <a:r>
              <a:rPr lang="ru-RU" sz="1800" dirty="0" err="1" smtClean="0"/>
              <a:t>арина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максимовна</a:t>
            </a:r>
            <a:r>
              <a:rPr lang="ru-RU" sz="1800" dirty="0" smtClean="0"/>
              <a:t>, группа т-32с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63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«Государственное бюджетное профессиональное образовательное учреждение города Москвы „Медицинский колледж №7“»</a:t>
            </a:r>
          </a:p>
        </p:txBody>
      </p:sp>
    </p:spTree>
    <p:extLst>
      <p:ext uri="{BB962C8B-B14F-4D97-AF65-F5344CB8AC3E}">
        <p14:creationId xmlns:p14="http://schemas.microsoft.com/office/powerpoint/2010/main" val="155249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CBCD1-ADF4-75EF-5FAB-98288802C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2" y="120127"/>
            <a:ext cx="10744202" cy="1463040"/>
          </a:xfrm>
        </p:spPr>
        <p:txBody>
          <a:bodyPr/>
          <a:lstStyle/>
          <a:p>
            <a:r>
              <a:rPr lang="ru-RU" smtClean="0"/>
              <a:t>Роль технологий в предотвращении ДТП</a:t>
            </a:r>
            <a:br>
              <a:rPr lang="ru-RU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331635-1C0C-DA71-8D41-A58F9375B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012" y="1403873"/>
            <a:ext cx="7579659" cy="463475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A8A10A52-C713-ECD3-7EB0-A85668DE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0" y="23237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E955BE"/>
                </a:solidFill>
              </a:rPr>
              <a:t>Системы помощи </a:t>
            </a:r>
            <a:r>
              <a:rPr lang="ru-RU" dirty="0">
                <a:solidFill>
                  <a:schemeClr val="tx2"/>
                </a:solidFill>
              </a:rPr>
              <a:t>водителю, такие как </a:t>
            </a:r>
            <a:r>
              <a:rPr lang="ru-RU" b="1" dirty="0">
                <a:solidFill>
                  <a:srgbClr val="E955BE"/>
                </a:solidFill>
              </a:rPr>
              <a:t>адаптивный круиз-контроль</a:t>
            </a:r>
            <a:r>
              <a:rPr lang="ru-RU" dirty="0">
                <a:solidFill>
                  <a:srgbClr val="E955BE"/>
                </a:solidFill>
              </a:rPr>
              <a:t>, </a:t>
            </a:r>
            <a:r>
              <a:rPr lang="ru-RU" b="1" dirty="0">
                <a:solidFill>
                  <a:srgbClr val="E955BE"/>
                </a:solidFill>
              </a:rPr>
              <a:t>повышают безопасность </a:t>
            </a:r>
            <a:r>
              <a:rPr lang="ru-RU" dirty="0">
                <a:solidFill>
                  <a:schemeClr val="tx2"/>
                </a:solidFill>
              </a:rPr>
              <a:t>через автоматическое регулирование скорости.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6217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E955BE"/>
                </a:solidFill>
              </a:rPr>
              <a:t>Использование GPS</a:t>
            </a:r>
            <a:r>
              <a:rPr lang="ru-RU" dirty="0">
                <a:solidFill>
                  <a:schemeClr val="tx2"/>
                </a:solidFill>
              </a:rPr>
              <a:t> навигации позволяет оптимизировать маршруты, избегая пробок и </a:t>
            </a:r>
            <a:r>
              <a:rPr lang="ru-RU" b="1" dirty="0">
                <a:solidFill>
                  <a:srgbClr val="E955BE"/>
                </a:solidFill>
              </a:rPr>
              <a:t>снижая вероятность ДТП.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9197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2"/>
                </a:solidFill>
              </a:rPr>
              <a:t>Умные </a:t>
            </a:r>
            <a:r>
              <a:rPr lang="ru-RU" b="1" dirty="0">
                <a:solidFill>
                  <a:srgbClr val="E955BE"/>
                </a:solidFill>
              </a:rPr>
              <a:t>системы освещения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b="1" dirty="0">
                <a:solidFill>
                  <a:srgbClr val="E955BE"/>
                </a:solidFill>
              </a:rPr>
              <a:t>дорожные камеры </a:t>
            </a:r>
            <a:r>
              <a:rPr lang="ru-RU" dirty="0">
                <a:solidFill>
                  <a:schemeClr val="tx2"/>
                </a:solidFill>
              </a:rPr>
              <a:t>позволяют улучшить видимость и контроль на дорогах, тем самым </a:t>
            </a:r>
            <a:r>
              <a:rPr lang="ru-RU" b="1" dirty="0">
                <a:solidFill>
                  <a:srgbClr val="E955BE"/>
                </a:solidFill>
              </a:rPr>
              <a:t>уменьшая аварийность.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 l="18535" t="5037" r="14646" b="15904"/>
          <a:stretch>
            <a:fillRect/>
          </a:stretch>
        </p:blipFill>
        <p:spPr>
          <a:xfrm>
            <a:off x="7280236" y="3825690"/>
            <a:ext cx="2939529" cy="2701952"/>
          </a:xfrm>
          <a:custGeom>
            <a:avLst/>
            <a:gdLst>
              <a:gd name="connsiteX0" fmla="*/ 1308847 w 2617694"/>
              <a:gd name="connsiteY0" fmla="*/ 0 h 2406128"/>
              <a:gd name="connsiteX1" fmla="*/ 2617694 w 2617694"/>
              <a:gd name="connsiteY1" fmla="*/ 1203064 h 2406128"/>
              <a:gd name="connsiteX2" fmla="*/ 1308847 w 2617694"/>
              <a:gd name="connsiteY2" fmla="*/ 2406128 h 2406128"/>
              <a:gd name="connsiteX3" fmla="*/ 0 w 2617694"/>
              <a:gd name="connsiteY3" fmla="*/ 1203064 h 2406128"/>
              <a:gd name="connsiteX4" fmla="*/ 1308847 w 2617694"/>
              <a:gd name="connsiteY4" fmla="*/ 0 h 240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7694" h="2406128">
                <a:moveTo>
                  <a:pt x="1308847" y="0"/>
                </a:moveTo>
                <a:cubicBezTo>
                  <a:pt x="2031703" y="0"/>
                  <a:pt x="2617694" y="538630"/>
                  <a:pt x="2617694" y="1203064"/>
                </a:cubicBezTo>
                <a:cubicBezTo>
                  <a:pt x="2617694" y="1867498"/>
                  <a:pt x="2031703" y="2406128"/>
                  <a:pt x="1308847" y="2406128"/>
                </a:cubicBezTo>
                <a:cubicBezTo>
                  <a:pt x="585991" y="2406128"/>
                  <a:pt x="0" y="1867498"/>
                  <a:pt x="0" y="1203064"/>
                </a:cubicBezTo>
                <a:cubicBezTo>
                  <a:pt x="0" y="538630"/>
                  <a:pt x="585991" y="0"/>
                  <a:pt x="1308847" y="0"/>
                </a:cubicBezTo>
                <a:close/>
              </a:path>
            </a:pathLst>
          </a:cu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 l="7740" t="10933" r="7740" b="11369"/>
          <a:stretch>
            <a:fillRect/>
          </a:stretch>
        </p:blipFill>
        <p:spPr>
          <a:xfrm>
            <a:off x="9014907" y="1473936"/>
            <a:ext cx="2725274" cy="2460985"/>
          </a:xfrm>
          <a:custGeom>
            <a:avLst/>
            <a:gdLst>
              <a:gd name="connsiteX0" fmla="*/ 1026459 w 2052918"/>
              <a:gd name="connsiteY0" fmla="*/ 0 h 1853832"/>
              <a:gd name="connsiteX1" fmla="*/ 2052918 w 2052918"/>
              <a:gd name="connsiteY1" fmla="*/ 926916 h 1853832"/>
              <a:gd name="connsiteX2" fmla="*/ 1026459 w 2052918"/>
              <a:gd name="connsiteY2" fmla="*/ 1853832 h 1853832"/>
              <a:gd name="connsiteX3" fmla="*/ 0 w 2052918"/>
              <a:gd name="connsiteY3" fmla="*/ 926916 h 1853832"/>
              <a:gd name="connsiteX4" fmla="*/ 1026459 w 2052918"/>
              <a:gd name="connsiteY4" fmla="*/ 0 h 185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918" h="1853832">
                <a:moveTo>
                  <a:pt x="1026459" y="0"/>
                </a:moveTo>
                <a:cubicBezTo>
                  <a:pt x="1593357" y="0"/>
                  <a:pt x="2052918" y="414994"/>
                  <a:pt x="2052918" y="926916"/>
                </a:cubicBezTo>
                <a:cubicBezTo>
                  <a:pt x="2052918" y="1438838"/>
                  <a:pt x="1593357" y="1853832"/>
                  <a:pt x="1026459" y="1853832"/>
                </a:cubicBezTo>
                <a:cubicBezTo>
                  <a:pt x="459561" y="1853832"/>
                  <a:pt x="0" y="1438838"/>
                  <a:pt x="0" y="926916"/>
                </a:cubicBezTo>
                <a:cubicBezTo>
                  <a:pt x="0" y="414994"/>
                  <a:pt x="459561" y="0"/>
                  <a:pt x="102645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1058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A71E4366-D8FE-4EBE-226F-9A311E08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1188720"/>
            <a:ext cx="5212080" cy="2286000"/>
          </a:xfrm>
        </p:spPr>
        <p:txBody>
          <a:bodyPr/>
          <a:lstStyle/>
          <a:p>
            <a:r>
              <a:rPr lang="ru-RU" dirty="0"/>
              <a:t>Международные стратегии по снижению </a:t>
            </a:r>
            <a:r>
              <a:rPr lang="ru-RU" dirty="0" smtClean="0"/>
              <a:t>аварийности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EE9B99-D7BA-DF80-4B85-F22E199B3BA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51329" y="3343835"/>
            <a:ext cx="4083424" cy="29888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- Сравнение стратегий </a:t>
            </a:r>
            <a:r>
              <a:rPr lang="ru-RU" dirty="0"/>
              <a:t>снижения дорожно-транспортных происшествий в разных странах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- Эффективные стратегии </a:t>
            </a:r>
            <a:r>
              <a:rPr lang="ru-RU" dirty="0"/>
              <a:t>включают законодательные меры, инфраструктурные улучшения и технологические инновации.</a:t>
            </a:r>
            <a:endParaRPr lang="en-US" dirty="0"/>
          </a:p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41829EAE-DDC2-87E6-A6EB-D0A81D8E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96281"/>
              </p:ext>
            </p:extLst>
          </p:nvPr>
        </p:nvGraphicFramePr>
        <p:xfrm>
          <a:off x="6221506" y="1283746"/>
          <a:ext cx="5871882" cy="4759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34351"/>
                <a:gridCol w="2088158"/>
                <a:gridCol w="23493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Страна</a:t>
                      </a:r>
                      <a:endParaRPr lang="ru-RU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Стратегия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Результат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Швеция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Строгие</a:t>
                      </a:r>
                      <a:r>
                        <a:rPr lang="ru-RU" baseline="0" dirty="0" smtClean="0"/>
                        <a:t> законы о вождении и инфраструктурные улучшения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Снижение аварий</a:t>
                      </a:r>
                      <a:r>
                        <a:rPr lang="ru-RU" baseline="0" dirty="0" smtClean="0"/>
                        <a:t> на 50%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Голландия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Программы совместимости транспортных средств и велосипедистов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Снижение числа аварий с велосипедистами</a:t>
                      </a:r>
                      <a:r>
                        <a:rPr lang="ru-RU" baseline="0" dirty="0" smtClean="0"/>
                        <a:t> на 30%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aseline="0" smtClean="0"/>
                        <a:t>Россия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Повышение</a:t>
                      </a:r>
                      <a:r>
                        <a:rPr lang="ru-RU" baseline="0" dirty="0" smtClean="0"/>
                        <a:t> требования к обучению водителей и технологические инновации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Снижение дорожных</a:t>
                      </a:r>
                      <a:r>
                        <a:rPr lang="ru-RU" baseline="0" dirty="0" smtClean="0"/>
                        <a:t> происшествий на 40% за последнее десятилетие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612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ECB6DA7-189C-2A74-105D-16CE5A594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58" y="0"/>
            <a:ext cx="10058402" cy="1463040"/>
          </a:xfrm>
        </p:spPr>
        <p:txBody>
          <a:bodyPr/>
          <a:lstStyle/>
          <a:p>
            <a:pPr algn="ctr"/>
            <a:r>
              <a:rPr lang="ru-RU" dirty="0"/>
              <a:t>Этапы повышения личной ответственности на дорогах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AF19D5-869A-F50F-BD28-0F4798C5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6656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74296796"/>
              </p:ext>
            </p:extLst>
          </p:nvPr>
        </p:nvGraphicFramePr>
        <p:xfrm>
          <a:off x="524255" y="1691640"/>
          <a:ext cx="7723273" cy="495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 l="21357" t="8329" r="21357" b="10619"/>
          <a:stretch>
            <a:fillRect/>
          </a:stretch>
        </p:blipFill>
        <p:spPr>
          <a:xfrm>
            <a:off x="8984877" y="4206525"/>
            <a:ext cx="2460812" cy="2321117"/>
          </a:xfrm>
          <a:custGeom>
            <a:avLst/>
            <a:gdLst>
              <a:gd name="connsiteX0" fmla="*/ 1026459 w 2052918"/>
              <a:gd name="connsiteY0" fmla="*/ 0 h 1936378"/>
              <a:gd name="connsiteX1" fmla="*/ 2052918 w 2052918"/>
              <a:gd name="connsiteY1" fmla="*/ 968189 h 1936378"/>
              <a:gd name="connsiteX2" fmla="*/ 1026459 w 2052918"/>
              <a:gd name="connsiteY2" fmla="*/ 1936378 h 1936378"/>
              <a:gd name="connsiteX3" fmla="*/ 0 w 2052918"/>
              <a:gd name="connsiteY3" fmla="*/ 968189 h 1936378"/>
              <a:gd name="connsiteX4" fmla="*/ 1026459 w 2052918"/>
              <a:gd name="connsiteY4" fmla="*/ 0 h 193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2918" h="1936378">
                <a:moveTo>
                  <a:pt x="1026459" y="0"/>
                </a:moveTo>
                <a:cubicBezTo>
                  <a:pt x="1593357" y="0"/>
                  <a:pt x="2052918" y="433473"/>
                  <a:pt x="2052918" y="968189"/>
                </a:cubicBezTo>
                <a:cubicBezTo>
                  <a:pt x="2052918" y="1502905"/>
                  <a:pt x="1593357" y="1936378"/>
                  <a:pt x="1026459" y="1936378"/>
                </a:cubicBezTo>
                <a:cubicBezTo>
                  <a:pt x="459561" y="1936378"/>
                  <a:pt x="0" y="1502905"/>
                  <a:pt x="0" y="968189"/>
                </a:cubicBezTo>
                <a:cubicBezTo>
                  <a:pt x="0" y="433473"/>
                  <a:pt x="459561" y="0"/>
                  <a:pt x="1026459" y="0"/>
                </a:cubicBez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 l="13245" r="20976" b="939"/>
          <a:stretch>
            <a:fillRect/>
          </a:stretch>
        </p:blipFill>
        <p:spPr>
          <a:xfrm>
            <a:off x="9090212" y="1679085"/>
            <a:ext cx="2250142" cy="2259106"/>
          </a:xfrm>
          <a:custGeom>
            <a:avLst/>
            <a:gdLst>
              <a:gd name="connsiteX0" fmla="*/ 1125071 w 2250142"/>
              <a:gd name="connsiteY0" fmla="*/ 0 h 2259106"/>
              <a:gd name="connsiteX1" fmla="*/ 2250142 w 2250142"/>
              <a:gd name="connsiteY1" fmla="*/ 1129553 h 2259106"/>
              <a:gd name="connsiteX2" fmla="*/ 1125071 w 2250142"/>
              <a:gd name="connsiteY2" fmla="*/ 2259106 h 2259106"/>
              <a:gd name="connsiteX3" fmla="*/ 0 w 2250142"/>
              <a:gd name="connsiteY3" fmla="*/ 1129553 h 2259106"/>
              <a:gd name="connsiteX4" fmla="*/ 1125071 w 2250142"/>
              <a:gd name="connsiteY4" fmla="*/ 0 h 225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42" h="2259106">
                <a:moveTo>
                  <a:pt x="1125071" y="0"/>
                </a:moveTo>
                <a:cubicBezTo>
                  <a:pt x="1746431" y="0"/>
                  <a:pt x="2250142" y="505718"/>
                  <a:pt x="2250142" y="1129553"/>
                </a:cubicBezTo>
                <a:cubicBezTo>
                  <a:pt x="2250142" y="1753388"/>
                  <a:pt x="1746431" y="2259106"/>
                  <a:pt x="1125071" y="2259106"/>
                </a:cubicBezTo>
                <a:cubicBezTo>
                  <a:pt x="503711" y="2259106"/>
                  <a:pt x="0" y="1753388"/>
                  <a:pt x="0" y="1129553"/>
                </a:cubicBezTo>
                <a:cubicBezTo>
                  <a:pt x="0" y="505718"/>
                  <a:pt x="503711" y="0"/>
                  <a:pt x="112507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6558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234" y="197223"/>
            <a:ext cx="4663440" cy="1805483"/>
          </a:xfrm>
        </p:spPr>
        <p:txBody>
          <a:bodyPr>
            <a:normAutofit fontScale="90000"/>
          </a:bodyPr>
          <a:lstStyle/>
          <a:p>
            <a:r>
              <a:rPr lang="ru-RU" dirty="0"/>
              <a:t>Рекомендации студентам для безопасности на дорогах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8754" y="0"/>
            <a:ext cx="5889812" cy="7109012"/>
          </a:xfrm>
        </p:spPr>
        <p:txBody>
          <a:bodyPr numCol="2">
            <a:normAutofit fontScale="92500" lnSpcReduction="20000"/>
          </a:bodyPr>
          <a:lstStyle/>
          <a:p>
            <a:r>
              <a:rPr lang="ru-RU" b="1" dirty="0">
                <a:solidFill>
                  <a:srgbClr val="E955BE"/>
                </a:solidFill>
              </a:rPr>
              <a:t>Изучайте правила дорожного движения </a:t>
            </a:r>
            <a:r>
              <a:rPr lang="ru-RU" dirty="0"/>
              <a:t>и соблюдайте их на практике. Безопасность начинается с хорошего знания и понимания основных правил как для пешеходов, так и для велосипедистов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E955BE"/>
                </a:solidFill>
              </a:rPr>
              <a:t>Будьте внимательны </a:t>
            </a:r>
            <a:r>
              <a:rPr lang="ru-RU" dirty="0"/>
              <a:t>при переходе дорог, всегда смотрите по сторонам, особенно на нерегулируемых переходах. Используйте светоотражающие элементы, чтобы быть более заметными в темноте</a:t>
            </a:r>
            <a:r>
              <a:rPr lang="ru-RU" dirty="0" smtClean="0"/>
              <a:t>. </a:t>
            </a:r>
          </a:p>
          <a:p>
            <a:r>
              <a:rPr lang="ru-RU" b="1" dirty="0">
                <a:solidFill>
                  <a:srgbClr val="E955BE"/>
                </a:solidFill>
              </a:rPr>
              <a:t>Участвуйте </a:t>
            </a:r>
            <a:r>
              <a:rPr lang="ru-RU" b="1" dirty="0" smtClean="0">
                <a:solidFill>
                  <a:srgbClr val="E955BE"/>
                </a:solidFill>
              </a:rPr>
              <a:t>в мероприятиях </a:t>
            </a:r>
            <a:r>
              <a:rPr lang="ru-RU" b="1" dirty="0">
                <a:solidFill>
                  <a:srgbClr val="E955BE"/>
                </a:solidFill>
              </a:rPr>
              <a:t>и инициативах </a:t>
            </a:r>
            <a:r>
              <a:rPr lang="ru-RU" dirty="0"/>
              <a:t>по безопасности дорожного движения. Это поможет вам и вашим сверстникам лучше осознавать и предотвращать возможные опасности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E955BE"/>
                </a:solidFill>
              </a:rPr>
              <a:t>Обучайтесь оказанию первой помощи. </a:t>
            </a:r>
            <a:r>
              <a:rPr lang="ru-RU" dirty="0"/>
              <a:t>Это знание может пригодиться не только в случае аварии, но и в повседневной жизни, помогая спасти жизнь себе и другим.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70" y="2242885"/>
            <a:ext cx="3930277" cy="39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3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7760" y="1188720"/>
            <a:ext cx="6492240" cy="10434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заключение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7760" y="2913530"/>
            <a:ext cx="6492240" cy="233799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BB9AF3"/>
                </a:solidFill>
              </a:rPr>
              <a:t>Безопасное поведение на дорогах </a:t>
            </a:r>
            <a:r>
              <a:rPr lang="ru-RU" dirty="0"/>
              <a:t>— это ответственность каждого. Осознанное соблюдение правил и участие в образовательных программах помогут снизить количество аварий и спасут многие жизни.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" b="7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83273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897AC7-DBC5-A5F8-1D39-79E88D93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4" y="2481431"/>
            <a:ext cx="8314765" cy="402336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Благодарим за внимание!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48001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2E1C11-66AA-0114-D592-BD6F085A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1371600"/>
            <a:ext cx="4663440" cy="475488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Основные</a:t>
            </a:r>
            <a:br>
              <a:rPr lang="ru-RU" sz="5400" dirty="0" smtClean="0"/>
            </a:br>
            <a:r>
              <a:rPr lang="ru-RU" sz="5400" dirty="0" smtClean="0"/>
              <a:t>темы:</a:t>
            </a:r>
            <a:endParaRPr lang="en-US" sz="5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3712F02-29A0-1BFA-3182-86D6B2C3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923" y="-1"/>
            <a:ext cx="5343277" cy="734700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E955BE"/>
                </a:solidFill>
              </a:rPr>
              <a:t>Цель</a:t>
            </a:r>
            <a:r>
              <a:rPr lang="ru-RU" dirty="0"/>
              <a:t> и </a:t>
            </a:r>
            <a:r>
              <a:rPr lang="ru-RU" b="1" dirty="0">
                <a:solidFill>
                  <a:srgbClr val="E955BE"/>
                </a:solidFill>
              </a:rPr>
              <a:t>задачи</a:t>
            </a:r>
            <a:r>
              <a:rPr lang="ru-RU" dirty="0"/>
              <a:t> проекта;</a:t>
            </a:r>
          </a:p>
          <a:p>
            <a:r>
              <a:rPr lang="ru-RU" dirty="0"/>
              <a:t>Основные </a:t>
            </a:r>
            <a:r>
              <a:rPr lang="ru-RU" b="1" dirty="0">
                <a:solidFill>
                  <a:srgbClr val="E955BE"/>
                </a:solidFill>
              </a:rPr>
              <a:t>причины </a:t>
            </a:r>
            <a:r>
              <a:rPr lang="ru-RU" dirty="0"/>
              <a:t>и </a:t>
            </a:r>
            <a:r>
              <a:rPr lang="ru-RU" b="1" dirty="0">
                <a:solidFill>
                  <a:srgbClr val="E955BE"/>
                </a:solidFill>
              </a:rPr>
              <a:t>последствия</a:t>
            </a:r>
            <a:r>
              <a:rPr lang="ru-RU" dirty="0"/>
              <a:t> ДТП;</a:t>
            </a:r>
          </a:p>
          <a:p>
            <a:r>
              <a:rPr lang="ru-RU" b="1" dirty="0">
                <a:solidFill>
                  <a:srgbClr val="E955BE"/>
                </a:solidFill>
              </a:rPr>
              <a:t>Дорожная безопасность </a:t>
            </a:r>
            <a:r>
              <a:rPr lang="ru-RU" dirty="0"/>
              <a:t>и молодые водители;</a:t>
            </a:r>
          </a:p>
          <a:p>
            <a:r>
              <a:rPr lang="ru-RU" b="1" dirty="0">
                <a:solidFill>
                  <a:srgbClr val="E955BE"/>
                </a:solidFill>
              </a:rPr>
              <a:t>Профилактика</a:t>
            </a:r>
            <a:r>
              <a:rPr lang="ru-RU" dirty="0"/>
              <a:t> аварий на дороге;</a:t>
            </a:r>
          </a:p>
          <a:p>
            <a:r>
              <a:rPr lang="ru-RU" b="1" dirty="0">
                <a:solidFill>
                  <a:srgbClr val="E955BE"/>
                </a:solidFill>
              </a:rPr>
              <a:t>Образование</a:t>
            </a:r>
            <a:r>
              <a:rPr lang="ru-RU" dirty="0"/>
              <a:t> как элемент безопасности;</a:t>
            </a:r>
          </a:p>
          <a:p>
            <a:r>
              <a:rPr lang="ru-RU" b="1" dirty="0">
                <a:solidFill>
                  <a:srgbClr val="E955BE"/>
                </a:solidFill>
              </a:rPr>
              <a:t>Законодательные изменения </a:t>
            </a:r>
            <a:r>
              <a:rPr lang="ru-RU" dirty="0"/>
              <a:t>для безопасности;</a:t>
            </a:r>
          </a:p>
          <a:p>
            <a:r>
              <a:rPr lang="ru-RU" b="1" dirty="0">
                <a:solidFill>
                  <a:srgbClr val="E955BE"/>
                </a:solidFill>
              </a:rPr>
              <a:t>Уровень аварийности </a:t>
            </a:r>
            <a:r>
              <a:rPr lang="ru-RU" dirty="0"/>
              <a:t>среди молодёжи;</a:t>
            </a:r>
          </a:p>
          <a:p>
            <a:r>
              <a:rPr lang="ru-RU" b="1" dirty="0">
                <a:solidFill>
                  <a:srgbClr val="E955BE"/>
                </a:solidFill>
              </a:rPr>
              <a:t>Роль технологий</a:t>
            </a:r>
            <a:r>
              <a:rPr lang="ru-RU" dirty="0"/>
              <a:t> в предотвращении ДТП;</a:t>
            </a:r>
          </a:p>
          <a:p>
            <a:r>
              <a:rPr lang="ru-RU" b="1" dirty="0">
                <a:solidFill>
                  <a:srgbClr val="E955BE"/>
                </a:solidFill>
              </a:rPr>
              <a:t>Международные стратегии</a:t>
            </a:r>
            <a:r>
              <a:rPr lang="ru-RU" dirty="0"/>
              <a:t> по снижению аварийности;</a:t>
            </a:r>
          </a:p>
          <a:p>
            <a:r>
              <a:rPr lang="ru-RU" dirty="0"/>
              <a:t>Этапы повышения </a:t>
            </a:r>
            <a:r>
              <a:rPr lang="ru-RU" b="1" dirty="0">
                <a:solidFill>
                  <a:srgbClr val="E955BE"/>
                </a:solidFill>
              </a:rPr>
              <a:t>личной ответственности</a:t>
            </a:r>
            <a:r>
              <a:rPr lang="ru-RU" dirty="0"/>
              <a:t> на дорогах;</a:t>
            </a:r>
          </a:p>
          <a:p>
            <a:r>
              <a:rPr lang="ru-RU" b="1" dirty="0">
                <a:solidFill>
                  <a:srgbClr val="E955BE"/>
                </a:solidFill>
              </a:rPr>
              <a:t>Рекомендации </a:t>
            </a:r>
            <a:r>
              <a:rPr lang="ru-RU" dirty="0"/>
              <a:t>студентам для безопасности на дорогах;</a:t>
            </a:r>
          </a:p>
          <a:p>
            <a:r>
              <a:rPr lang="ru-RU" b="1" dirty="0">
                <a:solidFill>
                  <a:srgbClr val="E955BE"/>
                </a:solidFill>
              </a:rPr>
              <a:t>Заключение.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7F5513-0094-97C3-9B37-BB12C24B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8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68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C6EE0-2A5B-0112-FADA-B68BDF4E9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441" y="37768"/>
            <a:ext cx="3719223" cy="1435210"/>
          </a:xfrm>
        </p:spPr>
        <p:txBody>
          <a:bodyPr/>
          <a:lstStyle/>
          <a:p>
            <a:pPr algn="ctr"/>
            <a:r>
              <a:rPr lang="ru-RU" dirty="0" smtClean="0"/>
              <a:t>Цели и </a:t>
            </a:r>
            <a:br>
              <a:rPr lang="ru-RU" dirty="0" smtClean="0"/>
            </a:br>
            <a:r>
              <a:rPr lang="ru-RU" dirty="0" smtClean="0"/>
              <a:t>задачи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2053" y="24008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Цель </a:t>
            </a:r>
            <a:r>
              <a:rPr lang="ru-RU" b="1" u="sng" dirty="0" smtClean="0"/>
              <a:t>нашего проекта </a:t>
            </a:r>
            <a:r>
              <a:rPr lang="ru-RU" dirty="0"/>
              <a:t>— повысить осведомленность о дорожной безопасности среди молодежи, содействуя формированию более ответственного и безопасного поведения на </a:t>
            </a:r>
            <a:r>
              <a:rPr lang="ru-RU" dirty="0" smtClean="0"/>
              <a:t>дорогах.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2053" y="45291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 dirty="0"/>
              <a:t>Основной задачей является </a:t>
            </a:r>
            <a:r>
              <a:rPr lang="ru-RU" dirty="0"/>
              <a:t>формирование знаний о безопасности дорожного движения 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17814"/>
          <a:stretch>
            <a:fillRect/>
          </a:stretch>
        </p:blipFill>
        <p:spPr>
          <a:xfrm>
            <a:off x="7916863" y="558800"/>
            <a:ext cx="3654425" cy="5622925"/>
          </a:xfrm>
        </p:spPr>
      </p:pic>
    </p:spTree>
    <p:extLst>
      <p:ext uri="{BB962C8B-B14F-4D97-AF65-F5344CB8AC3E}">
        <p14:creationId xmlns:p14="http://schemas.microsoft.com/office/powerpoint/2010/main" val="10923876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FB94C-CF12-DE5B-D5CD-A4F7905BF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18" y="0"/>
            <a:ext cx="6492240" cy="2119256"/>
          </a:xfrm>
        </p:spPr>
        <p:txBody>
          <a:bodyPr/>
          <a:lstStyle/>
          <a:p>
            <a:r>
              <a:rPr lang="ru-RU" dirty="0"/>
              <a:t>Основные причины и последствия ДТП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774571F9-9D39-FFB4-FDE5-5696D61EB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2964" y="2311550"/>
            <a:ext cx="6732494" cy="44388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b="1" dirty="0"/>
              <a:t>Нарушение правил дорожного движения </a:t>
            </a:r>
            <a:r>
              <a:rPr lang="ru-RU" sz="1900" dirty="0"/>
              <a:t>— основная причина аварий, часто связана с превышением скорости или игнорированием сигналов светофора</a:t>
            </a:r>
            <a:r>
              <a:rPr lang="ru-RU" sz="19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9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b="1" dirty="0"/>
              <a:t>Отвлечение на мобильные устройства</a:t>
            </a:r>
            <a:r>
              <a:rPr lang="ru-RU" sz="1900" dirty="0"/>
              <a:t> — приводит к потере концентрации и способствует увеличению числа несчастных случаев</a:t>
            </a:r>
            <a:r>
              <a:rPr lang="ru-RU" sz="1900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19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b="1" dirty="0"/>
              <a:t>Алкоголь и наркотические вещества </a:t>
            </a:r>
            <a:r>
              <a:rPr lang="ru-RU" sz="1900" dirty="0" smtClean="0"/>
              <a:t>—часто </a:t>
            </a:r>
            <a:r>
              <a:rPr lang="ru-RU" sz="1900" dirty="0"/>
              <a:t>приводят к трагическим последствиям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1900" b="1" dirty="0" smtClean="0"/>
              <a:t>Плохие </a:t>
            </a:r>
            <a:r>
              <a:rPr lang="ru-RU" sz="1900" b="1" dirty="0"/>
              <a:t>погодные условия</a:t>
            </a:r>
            <a:r>
              <a:rPr lang="ru-RU" sz="1900" dirty="0"/>
              <a:t> — усложняют вождение, повышая вероятность аварий, особенно для неопытных водителей.</a:t>
            </a:r>
            <a:endParaRPr lang="en-US" sz="1900" dirty="0"/>
          </a:p>
          <a:p>
            <a:endParaRPr lang="en-US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75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5384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3FC8572-A7E9-E40B-A76C-5D42A805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147482"/>
            <a:ext cx="5242560" cy="475488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Дорожная безопасность и молодые водители</a:t>
            </a:r>
            <a:endParaRPr lang="en-US" sz="4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A9A42F0-DFA1-09D6-7705-C684D341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399" y="107568"/>
            <a:ext cx="5029200" cy="313764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Молодые водители и новички </a:t>
            </a:r>
            <a:r>
              <a:rPr lang="ru-RU" sz="2000" dirty="0"/>
              <a:t>особенно подвержены риску, составляя большую часть нарушителей ПДД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Данные показывают </a:t>
            </a:r>
            <a:r>
              <a:rPr lang="ru-RU" sz="2000" dirty="0"/>
              <a:t>значительное участие молодёжи в ДТП, несмотря на меры снижения аварийности.</a:t>
            </a:r>
            <a:endParaRPr lang="en-US" sz="2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74B5062-E606-0795-875C-478F39FE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64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091" y="3245215"/>
            <a:ext cx="5717816" cy="35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4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CBB47-F968-4B65-480B-1E41EF4A5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025" y="80683"/>
            <a:ext cx="6492240" cy="1482762"/>
          </a:xfrm>
        </p:spPr>
        <p:txBody>
          <a:bodyPr/>
          <a:lstStyle/>
          <a:p>
            <a:r>
              <a:rPr lang="ru-RU" dirty="0" smtClean="0"/>
              <a:t>Профилактика аварий на дороге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025" y="20977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955BE"/>
                </a:solidFill>
              </a:rPr>
              <a:t>Соблюдение дорожных правил: </a:t>
            </a:r>
            <a:r>
              <a:rPr lang="ru-RU" dirty="0"/>
              <a:t>каждому участнику необходимо следовать ПДД, включая знаки и сигналы светофора.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025" y="35455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955BE"/>
                </a:solidFill>
              </a:rPr>
              <a:t>Внимательность и сосредоточенность:</a:t>
            </a:r>
            <a:r>
              <a:rPr lang="ru-RU" dirty="0"/>
              <a:t> не отвлекаться на сторонние действия, такие как разговоры по телефону или еда за рулём.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025" y="49933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E955BE"/>
                </a:solidFill>
              </a:rPr>
              <a:t>Техническая исправность машины: </a:t>
            </a:r>
            <a:r>
              <a:rPr lang="ru-RU" dirty="0"/>
              <a:t>регулярные проверки автомобиля помогают избежать технических неисправностей, могущих привести к аварии.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 l="3279" t="7291" r="12663" b="11053"/>
          <a:stretch>
            <a:fillRect/>
          </a:stretch>
        </p:blipFill>
        <p:spPr>
          <a:xfrm>
            <a:off x="8525437" y="380061"/>
            <a:ext cx="3451412" cy="3352800"/>
          </a:xfrm>
          <a:custGeom>
            <a:avLst/>
            <a:gdLst>
              <a:gd name="connsiteX0" fmla="*/ 1725706 w 3451412"/>
              <a:gd name="connsiteY0" fmla="*/ 0 h 3352800"/>
              <a:gd name="connsiteX1" fmla="*/ 3451412 w 3451412"/>
              <a:gd name="connsiteY1" fmla="*/ 1676400 h 3352800"/>
              <a:gd name="connsiteX2" fmla="*/ 1725706 w 3451412"/>
              <a:gd name="connsiteY2" fmla="*/ 3352800 h 3352800"/>
              <a:gd name="connsiteX3" fmla="*/ 0 w 3451412"/>
              <a:gd name="connsiteY3" fmla="*/ 1676400 h 3352800"/>
              <a:gd name="connsiteX4" fmla="*/ 1725706 w 3451412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412" h="3352800">
                <a:moveTo>
                  <a:pt x="1725706" y="0"/>
                </a:moveTo>
                <a:cubicBezTo>
                  <a:pt x="2678787" y="0"/>
                  <a:pt x="3451412" y="750550"/>
                  <a:pt x="3451412" y="1676400"/>
                </a:cubicBezTo>
                <a:cubicBezTo>
                  <a:pt x="3451412" y="2602250"/>
                  <a:pt x="2678787" y="3352800"/>
                  <a:pt x="1725706" y="3352800"/>
                </a:cubicBezTo>
                <a:cubicBezTo>
                  <a:pt x="772625" y="3352800"/>
                  <a:pt x="0" y="2602250"/>
                  <a:pt x="0" y="1676400"/>
                </a:cubicBezTo>
                <a:cubicBezTo>
                  <a:pt x="0" y="750550"/>
                  <a:pt x="772625" y="0"/>
                  <a:pt x="1725706" y="0"/>
                </a:cubicBezTo>
                <a:close/>
              </a:path>
            </a:pathLst>
          </a:cu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 l="4548" r="9262" b="882"/>
          <a:stretch>
            <a:fillRect/>
          </a:stretch>
        </p:blipFill>
        <p:spPr>
          <a:xfrm>
            <a:off x="9103660" y="4007224"/>
            <a:ext cx="2294966" cy="2187388"/>
          </a:xfrm>
          <a:custGeom>
            <a:avLst/>
            <a:gdLst>
              <a:gd name="connsiteX0" fmla="*/ 1147483 w 2294966"/>
              <a:gd name="connsiteY0" fmla="*/ 0 h 2187388"/>
              <a:gd name="connsiteX1" fmla="*/ 2294966 w 2294966"/>
              <a:gd name="connsiteY1" fmla="*/ 1093694 h 2187388"/>
              <a:gd name="connsiteX2" fmla="*/ 1147483 w 2294966"/>
              <a:gd name="connsiteY2" fmla="*/ 2187388 h 2187388"/>
              <a:gd name="connsiteX3" fmla="*/ 0 w 2294966"/>
              <a:gd name="connsiteY3" fmla="*/ 1093694 h 2187388"/>
              <a:gd name="connsiteX4" fmla="*/ 1147483 w 2294966"/>
              <a:gd name="connsiteY4" fmla="*/ 0 h 218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966" h="2187388">
                <a:moveTo>
                  <a:pt x="1147483" y="0"/>
                </a:moveTo>
                <a:cubicBezTo>
                  <a:pt x="1781220" y="0"/>
                  <a:pt x="2294966" y="489663"/>
                  <a:pt x="2294966" y="1093694"/>
                </a:cubicBezTo>
                <a:cubicBezTo>
                  <a:pt x="2294966" y="1697725"/>
                  <a:pt x="1781220" y="2187388"/>
                  <a:pt x="1147483" y="2187388"/>
                </a:cubicBezTo>
                <a:cubicBezTo>
                  <a:pt x="513746" y="2187388"/>
                  <a:pt x="0" y="1697725"/>
                  <a:pt x="0" y="1093694"/>
                </a:cubicBezTo>
                <a:cubicBezTo>
                  <a:pt x="0" y="489663"/>
                  <a:pt x="513746" y="0"/>
                  <a:pt x="114748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9155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00CA2-A710-4EE9-859B-F83C21EB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0080"/>
            <a:ext cx="10058402" cy="1463040"/>
          </a:xfrm>
        </p:spPr>
        <p:txBody>
          <a:bodyPr/>
          <a:lstStyle/>
          <a:p>
            <a:r>
              <a:rPr lang="ru-RU" dirty="0" smtClean="0"/>
              <a:t>Образование как элемент безопасности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17A06B-072E-D53D-6A83-EEAA991B3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017520"/>
            <a:ext cx="5212080" cy="3200400"/>
          </a:xfrm>
        </p:spPr>
        <p:txBody>
          <a:bodyPr/>
          <a:lstStyle/>
          <a:p>
            <a:pPr lvl="1"/>
            <a:r>
              <a:rPr lang="ru-RU" sz="2000" b="1" dirty="0">
                <a:solidFill>
                  <a:srgbClr val="FABE87"/>
                </a:solidFill>
              </a:rPr>
              <a:t>Программы</a:t>
            </a:r>
            <a:r>
              <a:rPr lang="ru-RU" sz="2000" dirty="0"/>
              <a:t> в </a:t>
            </a:r>
            <a:r>
              <a:rPr lang="ru-RU" sz="2000" dirty="0" smtClean="0"/>
              <a:t>образовательных учреждениях </a:t>
            </a:r>
            <a:r>
              <a:rPr lang="ru-RU" sz="2000" b="1" dirty="0">
                <a:solidFill>
                  <a:srgbClr val="FABE87"/>
                </a:solidFill>
              </a:rPr>
              <a:t>позволяют</a:t>
            </a:r>
            <a:r>
              <a:rPr lang="ru-RU" sz="2000" dirty="0"/>
              <a:t> молодым людям </a:t>
            </a:r>
            <a:r>
              <a:rPr lang="ru-RU" sz="2000" b="1" dirty="0">
                <a:solidFill>
                  <a:srgbClr val="FABE87"/>
                </a:solidFill>
              </a:rPr>
              <a:t>усвоить</a:t>
            </a:r>
            <a:r>
              <a:rPr lang="ru-RU" sz="2000" dirty="0"/>
              <a:t> </a:t>
            </a:r>
            <a:r>
              <a:rPr lang="ru-RU" sz="2000" b="1" dirty="0" smtClean="0">
                <a:solidFill>
                  <a:srgbClr val="FABE87"/>
                </a:solidFill>
              </a:rPr>
              <a:t>правила</a:t>
            </a:r>
            <a:r>
              <a:rPr lang="ru-RU" sz="2000" dirty="0" smtClean="0"/>
              <a:t> </a:t>
            </a:r>
            <a:r>
              <a:rPr lang="ru-RU" sz="2000" dirty="0"/>
              <a:t>дорожного движения и принять правильное поведение на дорогах</a:t>
            </a:r>
            <a:r>
              <a:rPr lang="ru-RU" sz="2000" dirty="0" smtClean="0"/>
              <a:t>.</a:t>
            </a:r>
          </a:p>
          <a:p>
            <a:pPr lvl="1"/>
            <a:r>
              <a:rPr lang="ru-RU" sz="2000" b="1" dirty="0" smtClean="0">
                <a:solidFill>
                  <a:srgbClr val="FABE87"/>
                </a:solidFill>
              </a:rPr>
              <a:t>Лекции, тесты и ситуационные задачи </a:t>
            </a:r>
            <a:r>
              <a:rPr lang="ru-RU" sz="2000" dirty="0" smtClean="0"/>
              <a:t>дают возможность </a:t>
            </a:r>
            <a:r>
              <a:rPr lang="ru-RU" sz="2000" dirty="0"/>
              <a:t>научиться избегать потенциально опасных ситуаций на дорогах.</a:t>
            </a:r>
            <a:endParaRPr lang="en-US" sz="2000" dirty="0"/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5D3D959-B9A2-6198-BADF-B1C70A77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 l="8094" t="8731" r="8094" b="9288"/>
          <a:stretch>
            <a:fillRect/>
          </a:stretch>
        </p:blipFill>
        <p:spPr>
          <a:xfrm>
            <a:off x="8875059" y="1165412"/>
            <a:ext cx="2832846" cy="2770992"/>
          </a:xfrm>
          <a:custGeom>
            <a:avLst/>
            <a:gdLst>
              <a:gd name="connsiteX0" fmla="*/ 1416423 w 2832846"/>
              <a:gd name="connsiteY0" fmla="*/ 0 h 2770992"/>
              <a:gd name="connsiteX1" fmla="*/ 2832846 w 2832846"/>
              <a:gd name="connsiteY1" fmla="*/ 1385496 h 2770992"/>
              <a:gd name="connsiteX2" fmla="*/ 1416423 w 2832846"/>
              <a:gd name="connsiteY2" fmla="*/ 2770992 h 2770992"/>
              <a:gd name="connsiteX3" fmla="*/ 0 w 2832846"/>
              <a:gd name="connsiteY3" fmla="*/ 1385496 h 2770992"/>
              <a:gd name="connsiteX4" fmla="*/ 1416423 w 2832846"/>
              <a:gd name="connsiteY4" fmla="*/ 0 h 277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2846" h="2770992">
                <a:moveTo>
                  <a:pt x="1416423" y="0"/>
                </a:moveTo>
                <a:cubicBezTo>
                  <a:pt x="2198692" y="0"/>
                  <a:pt x="2832846" y="620308"/>
                  <a:pt x="2832846" y="1385496"/>
                </a:cubicBezTo>
                <a:cubicBezTo>
                  <a:pt x="2832846" y="2150684"/>
                  <a:pt x="2198692" y="2770992"/>
                  <a:pt x="1416423" y="2770992"/>
                </a:cubicBezTo>
                <a:cubicBezTo>
                  <a:pt x="634154" y="2770992"/>
                  <a:pt x="0" y="2150684"/>
                  <a:pt x="0" y="1385496"/>
                </a:cubicBezTo>
                <a:cubicBezTo>
                  <a:pt x="0" y="620308"/>
                  <a:pt x="634154" y="0"/>
                  <a:pt x="1416423" y="0"/>
                </a:cubicBezTo>
                <a:close/>
              </a:path>
            </a:pathLst>
          </a:cu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l="2058" t="3906" r="2058" b="3906"/>
          <a:stretch>
            <a:fillRect/>
          </a:stretch>
        </p:blipFill>
        <p:spPr>
          <a:xfrm>
            <a:off x="7700683" y="4155141"/>
            <a:ext cx="2348752" cy="2258202"/>
          </a:xfrm>
          <a:custGeom>
            <a:avLst/>
            <a:gdLst>
              <a:gd name="connsiteX0" fmla="*/ 1174376 w 2348752"/>
              <a:gd name="connsiteY0" fmla="*/ 0 h 2258202"/>
              <a:gd name="connsiteX1" fmla="*/ 2348752 w 2348752"/>
              <a:gd name="connsiteY1" fmla="*/ 1129101 h 2258202"/>
              <a:gd name="connsiteX2" fmla="*/ 1174376 w 2348752"/>
              <a:gd name="connsiteY2" fmla="*/ 2258202 h 2258202"/>
              <a:gd name="connsiteX3" fmla="*/ 0 w 2348752"/>
              <a:gd name="connsiteY3" fmla="*/ 1129101 h 2258202"/>
              <a:gd name="connsiteX4" fmla="*/ 1174376 w 2348752"/>
              <a:gd name="connsiteY4" fmla="*/ 0 h 225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8752" h="2258202">
                <a:moveTo>
                  <a:pt x="1174376" y="0"/>
                </a:moveTo>
                <a:cubicBezTo>
                  <a:pt x="1822966" y="0"/>
                  <a:pt x="2348752" y="505516"/>
                  <a:pt x="2348752" y="1129101"/>
                </a:cubicBezTo>
                <a:cubicBezTo>
                  <a:pt x="2348752" y="1752686"/>
                  <a:pt x="1822966" y="2258202"/>
                  <a:pt x="1174376" y="2258202"/>
                </a:cubicBezTo>
                <a:cubicBezTo>
                  <a:pt x="525786" y="2258202"/>
                  <a:pt x="0" y="1752686"/>
                  <a:pt x="0" y="1129101"/>
                </a:cubicBezTo>
                <a:cubicBezTo>
                  <a:pt x="0" y="505516"/>
                  <a:pt x="525786" y="0"/>
                  <a:pt x="117437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6823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A20B766-E7BF-EEB5-7053-A5F258AA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40080"/>
            <a:ext cx="10058402" cy="1463040"/>
          </a:xfrm>
        </p:spPr>
        <p:txBody>
          <a:bodyPr/>
          <a:lstStyle/>
          <a:p>
            <a:r>
              <a:rPr lang="ru-RU" dirty="0"/>
              <a:t>Законодательные изменения для </a:t>
            </a:r>
            <a:r>
              <a:rPr lang="ru-RU" dirty="0" smtClean="0"/>
              <a:t>безопасности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EE147D-0A66-CB5B-2501-BD6C56F1B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9264"/>
            <a:ext cx="5786718" cy="4424078"/>
          </a:xfrm>
        </p:spPr>
        <p:txBody>
          <a:bodyPr>
            <a:normAutofit fontScale="62500" lnSpcReduction="20000"/>
          </a:bodyPr>
          <a:lstStyle/>
          <a:p>
            <a:r>
              <a:rPr lang="ru-RU" sz="3200" b="1" dirty="0"/>
              <a:t>Ужесточение штрафов </a:t>
            </a:r>
            <a:r>
              <a:rPr lang="ru-RU" sz="3200" dirty="0"/>
              <a:t>за нарушение </a:t>
            </a:r>
            <a:r>
              <a:rPr lang="ru-RU" sz="3200" b="1" dirty="0"/>
              <a:t>ПДД</a:t>
            </a:r>
            <a:r>
              <a:rPr lang="ru-RU" sz="3200" dirty="0"/>
              <a:t> помогает улучшить дисциплину и снизить аварийность</a:t>
            </a:r>
            <a:r>
              <a:rPr lang="ru-RU" sz="3200" dirty="0" smtClean="0"/>
              <a:t>.</a:t>
            </a:r>
          </a:p>
          <a:p>
            <a:r>
              <a:rPr lang="ru-RU" sz="3200" b="1" dirty="0"/>
              <a:t>Понижение</a:t>
            </a:r>
            <a:r>
              <a:rPr lang="ru-RU" sz="3200" dirty="0"/>
              <a:t> максимально разрешенной </a:t>
            </a:r>
            <a:r>
              <a:rPr lang="ru-RU" sz="3200" b="1" dirty="0"/>
              <a:t>скорости</a:t>
            </a:r>
            <a:r>
              <a:rPr lang="ru-RU" sz="3200" dirty="0"/>
              <a:t> на городских улицах для повышения безопасности пешеходов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Введение </a:t>
            </a:r>
            <a:r>
              <a:rPr lang="ru-RU" sz="3200" b="1" dirty="0"/>
              <a:t>строгих ограничений </a:t>
            </a:r>
            <a:r>
              <a:rPr lang="ru-RU" sz="3200" dirty="0"/>
              <a:t>на использование </a:t>
            </a:r>
            <a:r>
              <a:rPr lang="ru-RU" sz="3200" b="1" dirty="0"/>
              <a:t>мобильных устройств </a:t>
            </a:r>
            <a:r>
              <a:rPr lang="ru-RU" sz="3200" dirty="0"/>
              <a:t>за рулём помогает минимизировать отвлекания</a:t>
            </a:r>
            <a:r>
              <a:rPr lang="ru-RU" sz="3200" dirty="0" smtClean="0"/>
              <a:t>.</a:t>
            </a:r>
          </a:p>
          <a:p>
            <a:r>
              <a:rPr lang="ru-RU" sz="3200" b="1" dirty="0"/>
              <a:t>Совместные инициативы </a:t>
            </a:r>
            <a:r>
              <a:rPr lang="ru-RU" sz="3200" dirty="0"/>
              <a:t>с международными организациями для </a:t>
            </a:r>
            <a:r>
              <a:rPr lang="ru-RU" sz="3200" b="1" dirty="0"/>
              <a:t>обмена опытом </a:t>
            </a:r>
            <a:r>
              <a:rPr lang="ru-RU" sz="3200" dirty="0"/>
              <a:t>и </a:t>
            </a:r>
            <a:r>
              <a:rPr lang="ru-RU" sz="3200" b="1" dirty="0"/>
              <a:t>внедрения лучших практик.</a:t>
            </a:r>
            <a:endParaRPr lang="ru-RU" sz="3200" b="1" dirty="0" smtClean="0"/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1FCB1-CC86-5D0F-EDBD-DD116BA87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413342"/>
            <a:ext cx="762000" cy="228600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 l="10851" t="537" r="6956"/>
          <a:stretch>
            <a:fillRect/>
          </a:stretch>
        </p:blipFill>
        <p:spPr>
          <a:xfrm>
            <a:off x="8166667" y="2952794"/>
            <a:ext cx="3496442" cy="3460548"/>
          </a:xfrm>
          <a:custGeom>
            <a:avLst/>
            <a:gdLst>
              <a:gd name="connsiteX0" fmla="*/ 1816117 w 3496442"/>
              <a:gd name="connsiteY0" fmla="*/ 1330 h 3460548"/>
              <a:gd name="connsiteX1" fmla="*/ 3193346 w 3496442"/>
              <a:gd name="connsiteY1" fmla="*/ 756706 h 3460548"/>
              <a:gd name="connsiteX2" fmla="*/ 2984403 w 3496442"/>
              <a:gd name="connsiteY2" fmla="*/ 2953787 h 3460548"/>
              <a:gd name="connsiteX3" fmla="*/ 3496415 w 3496442"/>
              <a:gd name="connsiteY3" fmla="*/ 2953788 h 3460548"/>
              <a:gd name="connsiteX4" fmla="*/ 3496415 w 3496442"/>
              <a:gd name="connsiteY4" fmla="*/ 3460548 h 3460548"/>
              <a:gd name="connsiteX5" fmla="*/ 1748297 w 3496442"/>
              <a:gd name="connsiteY5" fmla="*/ 3460548 h 3460548"/>
              <a:gd name="connsiteX6" fmla="*/ 34897 w 3496442"/>
              <a:gd name="connsiteY6" fmla="*/ 2073471 h 3460548"/>
              <a:gd name="connsiteX7" fmla="*/ 1081054 w 3496442"/>
              <a:gd name="connsiteY7" fmla="*/ 131163 h 3460548"/>
              <a:gd name="connsiteX8" fmla="*/ 1816117 w 3496442"/>
              <a:gd name="connsiteY8" fmla="*/ 1330 h 34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6442" h="3460548">
                <a:moveTo>
                  <a:pt x="1816117" y="1330"/>
                </a:moveTo>
                <a:cubicBezTo>
                  <a:pt x="2356395" y="22323"/>
                  <a:pt x="2873161" y="291200"/>
                  <a:pt x="3193346" y="756706"/>
                </a:cubicBezTo>
                <a:cubicBezTo>
                  <a:pt x="3665867" y="1443688"/>
                  <a:pt x="3578142" y="2366137"/>
                  <a:pt x="2984403" y="2953787"/>
                </a:cubicBezTo>
                <a:lnTo>
                  <a:pt x="3496415" y="2953788"/>
                </a:lnTo>
                <a:lnTo>
                  <a:pt x="3496415" y="3460548"/>
                </a:lnTo>
                <a:lnTo>
                  <a:pt x="1748297" y="3460548"/>
                </a:lnTo>
                <a:cubicBezTo>
                  <a:pt x="916472" y="3460548"/>
                  <a:pt x="199856" y="2880414"/>
                  <a:pt x="34897" y="2073471"/>
                </a:cubicBezTo>
                <a:cubicBezTo>
                  <a:pt x="-131057" y="1261657"/>
                  <a:pt x="307566" y="447305"/>
                  <a:pt x="1081054" y="131163"/>
                </a:cubicBezTo>
                <a:cubicBezTo>
                  <a:pt x="1320097" y="33461"/>
                  <a:pt x="1570536" y="-8212"/>
                  <a:pt x="1816117" y="133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80403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0E8A3-0F1C-F09D-DE3C-8AD1133AA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0" y="892885"/>
            <a:ext cx="5577840" cy="2286000"/>
          </a:xfrm>
        </p:spPr>
        <p:txBody>
          <a:bodyPr/>
          <a:lstStyle/>
          <a:p>
            <a:r>
              <a:rPr lang="ru-RU" dirty="0"/>
              <a:t>Уровень аварийности среди молодёжи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750083-86F8-6D27-C1D7-AEFE8ACF9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3474720"/>
            <a:ext cx="5577840" cy="2286000"/>
          </a:xfrm>
        </p:spPr>
        <p:txBody>
          <a:bodyPr>
            <a:normAutofit/>
          </a:bodyPr>
          <a:lstStyle/>
          <a:p>
            <a:r>
              <a:rPr lang="ru-RU" sz="2000" dirty="0"/>
              <a:t>Н</a:t>
            </a:r>
            <a:r>
              <a:rPr lang="ru-RU" sz="2000" dirty="0" smtClean="0"/>
              <a:t>аблюдается </a:t>
            </a:r>
            <a:r>
              <a:rPr lang="ru-RU" sz="2000" dirty="0"/>
              <a:t>неравномерный рост аварий, особенно в летние месяцы, когда молодёжь активнее пользуется транспортом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Пиковые значения аварийности в июле и декабре требуют усиленного контроля и профилактики в эти периоды.</a:t>
            </a:r>
            <a:endParaRPr lang="en-US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" y="1604682"/>
            <a:ext cx="5701049" cy="3508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3094" y="5198640"/>
            <a:ext cx="5662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Министерство транспорта, данные за 2018-2023 гг.</a:t>
            </a:r>
          </a:p>
        </p:txBody>
      </p:sp>
    </p:spTree>
    <p:extLst>
      <p:ext uri="{BB962C8B-B14F-4D97-AF65-F5344CB8AC3E}">
        <p14:creationId xmlns:p14="http://schemas.microsoft.com/office/powerpoint/2010/main" val="4279575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Rainbow Presentation">
      <a:dk1>
        <a:srgbClr val="5B3B22"/>
      </a:dk1>
      <a:lt1>
        <a:srgbClr val="FFFFFF"/>
      </a:lt1>
      <a:dk2>
        <a:srgbClr val="000000"/>
      </a:dk2>
      <a:lt2>
        <a:srgbClr val="3DB3D4"/>
      </a:lt2>
      <a:accent1>
        <a:srgbClr val="E955BE"/>
      </a:accent1>
      <a:accent2>
        <a:srgbClr val="F58622"/>
      </a:accent2>
      <a:accent3>
        <a:srgbClr val="F3B60C"/>
      </a:accent3>
      <a:accent4>
        <a:srgbClr val="56EA99"/>
      </a:accent4>
      <a:accent5>
        <a:srgbClr val="57C4EA"/>
      </a:accent5>
      <a:accent6>
        <a:srgbClr val="8E56EB"/>
      </a:accent6>
      <a:hlink>
        <a:srgbClr val="DF3D2D"/>
      </a:hlink>
      <a:folHlink>
        <a:srgbClr val="9A5315"/>
      </a:folHlink>
    </a:clrScheme>
    <a:fontScheme name="Custom 31">
      <a:majorFont>
        <a:latin typeface="Grotesque"/>
        <a:ea typeface=""/>
        <a:cs typeface=""/>
      </a:majorFont>
      <a:minorFont>
        <a:latin typeface="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31377_win32_EF_v4" id="{FA9C4EC8-BBD7-497B-9A14-4E55500BA95A}" vid="{E664146B-969C-4D9F-B6CD-0985FBE9140B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D4040C-23C5-49C0-A707-162C13966C04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230e9df3-be65-4c73-a93b-d1236ebd677e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6C531F3-B8A4-4800-9B32-0B11DB1EF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E56954-B6F3-44BB-83D7-D3BC1AD1C0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737</Words>
  <Application>Microsoft Office PowerPoint</Application>
  <PresentationFormat>Широкоэкранный</PresentationFormat>
  <Paragraphs>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Grotesque</vt:lpstr>
      <vt:lpstr>Nimbus Sans D OT Condensed</vt:lpstr>
      <vt:lpstr>Segoe Print</vt:lpstr>
      <vt:lpstr>Nature Illustration 16x9</vt:lpstr>
      <vt:lpstr>«Безопасность дорожного движения»</vt:lpstr>
      <vt:lpstr>Основные темы:</vt:lpstr>
      <vt:lpstr>Цели и  задачи</vt:lpstr>
      <vt:lpstr>Основные причины и последствия ДТП</vt:lpstr>
      <vt:lpstr>Дорожная безопасность и молодые водители</vt:lpstr>
      <vt:lpstr>Профилактика аварий на дороге</vt:lpstr>
      <vt:lpstr>Образование как элемент безопасности</vt:lpstr>
      <vt:lpstr>Законодательные изменения для безопасности </vt:lpstr>
      <vt:lpstr>Уровень аварийности среди молодёжи</vt:lpstr>
      <vt:lpstr>Роль технологий в предотвращении ДТП </vt:lpstr>
      <vt:lpstr>Международные стратегии по снижению аварийности </vt:lpstr>
      <vt:lpstr>Этапы повышения личной ответственности на дорогах</vt:lpstr>
      <vt:lpstr>Рекомендации студентам для безопасности на дорогах</vt:lpstr>
      <vt:lpstr>заключение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дорожного движения»</dc:title>
  <dc:creator>Ирина</dc:creator>
  <cp:lastModifiedBy>Учетная запись Майкрософт</cp:lastModifiedBy>
  <cp:revision>16</cp:revision>
  <dcterms:created xsi:type="dcterms:W3CDTF">2023-08-29T05:35:48Z</dcterms:created>
  <dcterms:modified xsi:type="dcterms:W3CDTF">2025-04-07T12:24:25Z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