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14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4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04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1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48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9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75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1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07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65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804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F4FD-AF8F-4E39-8B76-9BA2C6EB66D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C332A-5186-4C50-AAB9-F448A400D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7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G_54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763" y="0"/>
            <a:ext cx="1167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4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2025-03-19T17:33:34Z</dcterms:created>
  <dcterms:modified xsi:type="dcterms:W3CDTF">2025-03-19T17:34:43Z</dcterms:modified>
</cp:coreProperties>
</file>