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47FE58-4A95-AB45-99B7-237E63711825}">
          <p14:sldIdLst>
            <p14:sldId id="270"/>
            <p14:sldId id="256"/>
            <p14:sldId id="271"/>
            <p14:sldId id="272"/>
            <p14:sldId id="273"/>
          </p14:sldIdLst>
        </p14:section>
        <p14:section name="Раздел без заголовка" id="{9226A466-61D9-244B-901C-BADC7E3B357A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4FD50-B3E1-164C-82F0-037ECD61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67E71D-5272-0043-95A5-5AC562172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2A6AE-C9DE-1049-BA09-52B7217B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51859-C497-0248-8E50-26CE4582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181E0-FA65-CC42-A008-2A66AF83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1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9DDF9-CF90-824B-89D5-7078DA60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E9747-E03C-0042-A39B-AC6D50101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94697-AE06-484C-9C4C-5F0AA3FC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3E787A-C9F8-804A-8F94-2A74E744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40430-C103-CB4D-A329-0009CDD5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07BC01-4186-C047-B54B-D0F024890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AC516D-EC4A-1747-8B02-8AD16BDC2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F8145-8C70-754D-967D-96F80906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5D159-AA75-C24F-A328-4222349D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99B5F4-B142-EB46-8079-A7677DE3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2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E5751-A946-2A4D-A31E-732AD50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EBDF2-C1EF-1145-A79E-C7F8268C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FF95A-760D-5742-B795-F57B4F44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CFB55-598B-2C45-B504-A4F2992D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3DB30-F905-4745-9A70-3429881D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9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FB2A9-E855-9B4F-B019-0D34CF6D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AC058F-2A49-6C40-9594-B9946D17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10842-008E-E342-9BE9-06ABB9BF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51186-BDCD-C148-AB8A-FD005C12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1645B-6011-3049-A3FD-B058949C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8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97031-3BDB-3E42-97EA-CBCB4302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BBF01-4C0A-2C4E-B3D2-BC225D7AF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C37338-10DF-0440-914E-0C80F1805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C2F8E-CDB0-C741-91D6-DCC98C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489EAE-C4B8-B64C-B237-30617653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33C7A-EF7C-F043-A875-24D84035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3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8B3AC-FF93-2C4B-B4C1-D874992F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F7E145-D25F-CD47-BAF9-5A60A4BEA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491DAC-BDFA-FD4A-8625-99FDA8D14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A15FE4-26CE-7D41-977D-084B57720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A4B8B4-2F2D-9B44-AD15-52E2EE07F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81AE1D-5AD7-7F4A-B11C-555761D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0B53F3-7C6F-A54E-9330-6359E73E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910BA9-218D-1D4E-BDE4-6582AF78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8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A5ADD-0696-664E-AE79-0AC21B36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2F96F-1998-C04C-AC11-B7015129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0F1C89-B399-EA42-8775-880D78D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0D68C7-196C-084C-B27E-4B609763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2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9EC05D-2720-AF41-8A14-14BB3FFA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2FCCA6-60EE-7842-A93B-47B5B27C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73D0E-7C36-4B42-AD8E-5FC11F5A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BBB79-7B55-D34A-9E06-B859B801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A3A84-F220-2948-B52D-8D320B96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C41D87-DA57-9947-8FD7-132FDBE5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A982D-AA4E-974F-8C99-C75D3F8E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4DB9E7-933B-B148-A745-FFC3A892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DE266C-2FD7-4141-B3AB-93C8D865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2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A5A32-FF3D-E049-BE87-6345EF5E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F30D88-00BB-7B42-8BBA-95CA7F7B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4BB67F-E395-7940-BF5C-10C95B421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16C42-2B14-3E46-AFDF-0BB74059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60239D-EB0B-654A-B392-1970D915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D94B0-307F-DA4F-AE60-48E4FE8E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9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6B747-6D5F-A744-8AFC-43D4A544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A0FE2-DD32-2440-B556-08079BE6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82EC3-ABED-F544-9CF1-615F01D5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3E31-0519-AE4F-AD2D-5018C51528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65648-7380-7D4F-9416-A9C4BEF3F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9AAD6-143C-7C4A-A04A-C364DEE31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C2C5-9078-7F44-80E9-9878738D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1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"/>
          <a:stretch/>
        </p:blipFill>
        <p:spPr bwMode="auto">
          <a:xfrm>
            <a:off x="0" y="0"/>
            <a:ext cx="117209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2851" r="35387" b="2851"/>
          <a:stretch/>
        </p:blipFill>
        <p:spPr bwMode="auto">
          <a:xfrm rot="5400000">
            <a:off x="9511145" y="2154384"/>
            <a:ext cx="4862945" cy="55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1" t="69401" b="1722"/>
          <a:stretch/>
        </p:blipFill>
        <p:spPr bwMode="auto">
          <a:xfrm>
            <a:off x="11665526" y="4765965"/>
            <a:ext cx="554183" cy="209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5" y="143897"/>
            <a:ext cx="1662545" cy="16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3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276A6-F5A8-9A4E-BD11-F345DF09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A127E5-494B-8141-A73F-01584D72D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0" y="290297"/>
            <a:ext cx="8369875" cy="6277406"/>
          </a:xfrm>
        </p:spPr>
      </p:pic>
    </p:spTree>
    <p:extLst>
      <p:ext uri="{BB962C8B-B14F-4D97-AF65-F5344CB8AC3E}">
        <p14:creationId xmlns:p14="http://schemas.microsoft.com/office/powerpoint/2010/main" val="149010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78B9D-6608-BA47-AE6D-550ADBE6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7CCBDC-3388-7F4C-AFEA-7300D025E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19" y="137091"/>
            <a:ext cx="8474378" cy="6355784"/>
          </a:xfrm>
        </p:spPr>
      </p:pic>
    </p:spTree>
    <p:extLst>
      <p:ext uri="{BB962C8B-B14F-4D97-AF65-F5344CB8AC3E}">
        <p14:creationId xmlns:p14="http://schemas.microsoft.com/office/powerpoint/2010/main" val="15936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A7550-F6E1-E54B-B4E4-56A25F78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D607CD-F26C-DF42-B15E-0D650F47A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09" y="113948"/>
            <a:ext cx="8840138" cy="6630104"/>
          </a:xfrm>
        </p:spPr>
      </p:pic>
    </p:spTree>
    <p:extLst>
      <p:ext uri="{BB962C8B-B14F-4D97-AF65-F5344CB8AC3E}">
        <p14:creationId xmlns:p14="http://schemas.microsoft.com/office/powerpoint/2010/main" val="201071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"/>
          <a:stretch/>
        </p:blipFill>
        <p:spPr bwMode="auto">
          <a:xfrm>
            <a:off x="0" y="0"/>
            <a:ext cx="117209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2851" r="35387" b="2851"/>
          <a:stretch/>
        </p:blipFill>
        <p:spPr bwMode="auto">
          <a:xfrm rot="5400000">
            <a:off x="9511145" y="2154384"/>
            <a:ext cx="4862945" cy="55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1" t="69401" b="1722"/>
          <a:stretch/>
        </p:blipFill>
        <p:spPr bwMode="auto">
          <a:xfrm>
            <a:off x="11665526" y="4765965"/>
            <a:ext cx="554183" cy="209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5" y="143897"/>
            <a:ext cx="1662545" cy="16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44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41851-73F1-0644-9715-534FFAC23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98661D-A043-6D4A-9F41-63DBE28A8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AB13A5-78A3-3A4F-859F-56472A3E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3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55C5A-47BF-F541-8AE8-3E438A80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16CA50-327B-5743-B336-8FBB72ED3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403" y="0"/>
            <a:ext cx="9011194" cy="6758396"/>
          </a:xfrm>
        </p:spPr>
      </p:pic>
    </p:spTree>
    <p:extLst>
      <p:ext uri="{BB962C8B-B14F-4D97-AF65-F5344CB8AC3E}">
        <p14:creationId xmlns:p14="http://schemas.microsoft.com/office/powerpoint/2010/main" val="156783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C2726-22CA-8249-ACCE-5F359BDB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C9A7BF-E11D-AC47-93C4-67A0589CC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30" y="146956"/>
            <a:ext cx="8752115" cy="6564087"/>
          </a:xfrm>
        </p:spPr>
      </p:pic>
    </p:spTree>
    <p:extLst>
      <p:ext uri="{BB962C8B-B14F-4D97-AF65-F5344CB8AC3E}">
        <p14:creationId xmlns:p14="http://schemas.microsoft.com/office/powerpoint/2010/main" val="246878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BE062-371C-7B41-AF69-E2686215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0029D4-304F-BB44-B698-FB305023C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973" y="155961"/>
            <a:ext cx="8936053" cy="6702039"/>
          </a:xfrm>
        </p:spPr>
      </p:pic>
    </p:spTree>
    <p:extLst>
      <p:ext uri="{BB962C8B-B14F-4D97-AF65-F5344CB8AC3E}">
        <p14:creationId xmlns:p14="http://schemas.microsoft.com/office/powerpoint/2010/main" val="121484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13F48-3B03-EA4A-A005-96248E16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C8AFD4-468A-F24F-866F-CACE96605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434" y="0"/>
            <a:ext cx="8866263" cy="6649697"/>
          </a:xfrm>
        </p:spPr>
      </p:pic>
    </p:spTree>
    <p:extLst>
      <p:ext uri="{BB962C8B-B14F-4D97-AF65-F5344CB8AC3E}">
        <p14:creationId xmlns:p14="http://schemas.microsoft.com/office/powerpoint/2010/main" val="392797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C1523-B6BC-774A-95FD-235D3B82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8E32A4-3015-894E-8455-DE650F6B8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2" y="148939"/>
            <a:ext cx="8710535" cy="6560122"/>
          </a:xfrm>
        </p:spPr>
      </p:pic>
    </p:spTree>
    <p:extLst>
      <p:ext uri="{BB962C8B-B14F-4D97-AF65-F5344CB8AC3E}">
        <p14:creationId xmlns:p14="http://schemas.microsoft.com/office/powerpoint/2010/main" val="314272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7F1F7-0405-FF4B-84FC-FC234169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39EA6E-095A-0448-AAF0-91D287799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754" y="188540"/>
            <a:ext cx="8370901" cy="6304335"/>
          </a:xfrm>
        </p:spPr>
      </p:pic>
    </p:spTree>
    <p:extLst>
      <p:ext uri="{BB962C8B-B14F-4D97-AF65-F5344CB8AC3E}">
        <p14:creationId xmlns:p14="http://schemas.microsoft.com/office/powerpoint/2010/main" val="82471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B1428-1A67-9347-A765-06AA2725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ABCB93-5100-7A48-8E5F-C8CBCCF33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806" y="125944"/>
            <a:ext cx="8771601" cy="6606112"/>
          </a:xfrm>
        </p:spPr>
      </p:pic>
    </p:spTree>
    <p:extLst>
      <p:ext uri="{BB962C8B-B14F-4D97-AF65-F5344CB8AC3E}">
        <p14:creationId xmlns:p14="http://schemas.microsoft.com/office/powerpoint/2010/main" val="1131636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Солдатова</dc:creator>
  <cp:lastModifiedBy>Наталья Солдатова</cp:lastModifiedBy>
  <cp:revision>2</cp:revision>
  <dcterms:created xsi:type="dcterms:W3CDTF">2025-03-14T15:25:51Z</dcterms:created>
  <dcterms:modified xsi:type="dcterms:W3CDTF">2025-03-14T15:31:38Z</dcterms:modified>
</cp:coreProperties>
</file>