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1" r:id="rId1"/>
  </p:sldMasterIdLst>
  <p:notesMasterIdLst>
    <p:notesMasterId r:id="rId20"/>
  </p:notesMasterIdLst>
  <p:sldIdLst>
    <p:sldId id="256" r:id="rId2"/>
    <p:sldId id="258" r:id="rId3"/>
    <p:sldId id="257" r:id="rId4"/>
    <p:sldId id="260" r:id="rId5"/>
    <p:sldId id="261" r:id="rId6"/>
    <p:sldId id="262" r:id="rId7"/>
    <p:sldId id="263" r:id="rId8"/>
    <p:sldId id="265" r:id="rId9"/>
    <p:sldId id="266" r:id="rId10"/>
    <p:sldId id="264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B9AAAA-29E0-43DB-B71B-28E7CCB58FDB}" v="187" dt="2025-03-02T16:34:03.7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salan2004@mail.ru" userId="8852e464c7a36c41" providerId="LiveId" clId="{85B9AAAA-29E0-43DB-B71B-28E7CCB58FDB}"/>
    <pc:docChg chg="undo redo custSel addSld delSld modSld modMainMaster">
      <pc:chgData name="rusalan2004@mail.ru" userId="8852e464c7a36c41" providerId="LiveId" clId="{85B9AAAA-29E0-43DB-B71B-28E7CCB58FDB}" dt="2025-03-02T16:36:13.328" v="1183" actId="2696"/>
      <pc:docMkLst>
        <pc:docMk/>
      </pc:docMkLst>
      <pc:sldChg chg="addSp delSp modSp mod">
        <pc:chgData name="rusalan2004@mail.ru" userId="8852e464c7a36c41" providerId="LiveId" clId="{85B9AAAA-29E0-43DB-B71B-28E7CCB58FDB}" dt="2025-03-02T09:44:01.035" v="144" actId="1076"/>
        <pc:sldMkLst>
          <pc:docMk/>
          <pc:sldMk cId="4054661813" sldId="256"/>
        </pc:sldMkLst>
        <pc:spChg chg="mod">
          <ac:chgData name="rusalan2004@mail.ru" userId="8852e464c7a36c41" providerId="LiveId" clId="{85B9AAAA-29E0-43DB-B71B-28E7CCB58FDB}" dt="2025-03-02T09:35:46.533" v="127" actId="1076"/>
          <ac:spMkLst>
            <pc:docMk/>
            <pc:sldMk cId="4054661813" sldId="256"/>
            <ac:spMk id="2" creationId="{EA0216AC-02BC-BA30-3AB6-C504923923C8}"/>
          </ac:spMkLst>
        </pc:spChg>
        <pc:spChg chg="mod">
          <ac:chgData name="rusalan2004@mail.ru" userId="8852e464c7a36c41" providerId="LiveId" clId="{85B9AAAA-29E0-43DB-B71B-28E7CCB58FDB}" dt="2025-03-02T09:43:57.880" v="143" actId="20577"/>
          <ac:spMkLst>
            <pc:docMk/>
            <pc:sldMk cId="4054661813" sldId="256"/>
            <ac:spMk id="3" creationId="{B2BFB19B-8843-B524-292E-8292AB6FFE3E}"/>
          </ac:spMkLst>
        </pc:spChg>
        <pc:picChg chg="add del mod">
          <ac:chgData name="rusalan2004@mail.ru" userId="8852e464c7a36c41" providerId="LiveId" clId="{85B9AAAA-29E0-43DB-B71B-28E7CCB58FDB}" dt="2025-03-02T09:30:27.911" v="112" actId="478"/>
          <ac:picMkLst>
            <pc:docMk/>
            <pc:sldMk cId="4054661813" sldId="256"/>
            <ac:picMk id="31" creationId="{3EBDE96F-DEAC-BA7F-23B3-689DA24227B8}"/>
          </ac:picMkLst>
        </pc:picChg>
        <pc:picChg chg="add del mod">
          <ac:chgData name="rusalan2004@mail.ru" userId="8852e464c7a36c41" providerId="LiveId" clId="{85B9AAAA-29E0-43DB-B71B-28E7CCB58FDB}" dt="2025-03-02T09:32:58.659" v="119" actId="478"/>
          <ac:picMkLst>
            <pc:docMk/>
            <pc:sldMk cId="4054661813" sldId="256"/>
            <ac:picMk id="9218" creationId="{35142A38-E07B-5829-A620-F3015347B167}"/>
          </ac:picMkLst>
        </pc:picChg>
        <pc:picChg chg="add del mod">
          <ac:chgData name="rusalan2004@mail.ru" userId="8852e464c7a36c41" providerId="LiveId" clId="{85B9AAAA-29E0-43DB-B71B-28E7CCB58FDB}" dt="2025-03-02T09:36:38.077" v="132" actId="478"/>
          <ac:picMkLst>
            <pc:docMk/>
            <pc:sldMk cId="4054661813" sldId="256"/>
            <ac:picMk id="9220" creationId="{D8EFD836-5CBA-EDB1-9D2E-ADF36C1AD480}"/>
          </ac:picMkLst>
        </pc:picChg>
        <pc:picChg chg="add mod">
          <ac:chgData name="rusalan2004@mail.ru" userId="8852e464c7a36c41" providerId="LiveId" clId="{85B9AAAA-29E0-43DB-B71B-28E7CCB58FDB}" dt="2025-03-02T09:44:01.035" v="144" actId="1076"/>
          <ac:picMkLst>
            <pc:docMk/>
            <pc:sldMk cId="4054661813" sldId="256"/>
            <ac:picMk id="9222" creationId="{1F97FD21-C110-05F1-9243-DD34548FFEF3}"/>
          </ac:picMkLst>
        </pc:picChg>
      </pc:sldChg>
      <pc:sldChg chg="addSp delSp modSp mod">
        <pc:chgData name="rusalan2004@mail.ru" userId="8852e464c7a36c41" providerId="LiveId" clId="{85B9AAAA-29E0-43DB-B71B-28E7CCB58FDB}" dt="2025-03-02T09:57:23.660" v="318" actId="114"/>
        <pc:sldMkLst>
          <pc:docMk/>
          <pc:sldMk cId="438454659" sldId="257"/>
        </pc:sldMkLst>
        <pc:spChg chg="mod">
          <ac:chgData name="rusalan2004@mail.ru" userId="8852e464c7a36c41" providerId="LiveId" clId="{85B9AAAA-29E0-43DB-B71B-28E7CCB58FDB}" dt="2025-03-02T09:46:50.059" v="149"/>
          <ac:spMkLst>
            <pc:docMk/>
            <pc:sldMk cId="438454659" sldId="257"/>
            <ac:spMk id="2" creationId="{3CDD8122-D5F0-22A2-F0E2-28E57FC3186B}"/>
          </ac:spMkLst>
        </pc:spChg>
        <pc:spChg chg="add mod">
          <ac:chgData name="rusalan2004@mail.ru" userId="8852e464c7a36c41" providerId="LiveId" clId="{85B9AAAA-29E0-43DB-B71B-28E7CCB58FDB}" dt="2025-03-02T09:57:23.660" v="318" actId="114"/>
          <ac:spMkLst>
            <pc:docMk/>
            <pc:sldMk cId="438454659" sldId="257"/>
            <ac:spMk id="4" creationId="{8ADB8B71-E816-B655-98F1-727B8D462BEC}"/>
          </ac:spMkLst>
        </pc:spChg>
        <pc:picChg chg="add mod">
          <ac:chgData name="rusalan2004@mail.ru" userId="8852e464c7a36c41" providerId="LiveId" clId="{85B9AAAA-29E0-43DB-B71B-28E7CCB58FDB}" dt="2025-03-02T09:57:03.898" v="311" actId="1076"/>
          <ac:picMkLst>
            <pc:docMk/>
            <pc:sldMk cId="438454659" sldId="257"/>
            <ac:picMk id="3" creationId="{F6D303AA-C935-2160-7902-1E2FFA673C80}"/>
          </ac:picMkLst>
        </pc:picChg>
        <pc:picChg chg="del mod">
          <ac:chgData name="rusalan2004@mail.ru" userId="8852e464c7a36c41" providerId="LiveId" clId="{85B9AAAA-29E0-43DB-B71B-28E7CCB58FDB}" dt="2025-03-02T09:51:38.530" v="202" actId="478"/>
          <ac:picMkLst>
            <pc:docMk/>
            <pc:sldMk cId="438454659" sldId="257"/>
            <ac:picMk id="1026" creationId="{30642C42-75CE-C3AA-6EF4-1F1C83815AC0}"/>
          </ac:picMkLst>
        </pc:picChg>
      </pc:sldChg>
      <pc:sldChg chg="addSp delSp modSp mod setBg setClrOvrMap">
        <pc:chgData name="rusalan2004@mail.ru" userId="8852e464c7a36c41" providerId="LiveId" clId="{85B9AAAA-29E0-43DB-B71B-28E7CCB58FDB}" dt="2025-03-02T16:18:12.393" v="924" actId="113"/>
        <pc:sldMkLst>
          <pc:docMk/>
          <pc:sldMk cId="3757366585" sldId="258"/>
        </pc:sldMkLst>
        <pc:spChg chg="mod ord">
          <ac:chgData name="rusalan2004@mail.ru" userId="8852e464c7a36c41" providerId="LiveId" clId="{85B9AAAA-29E0-43DB-B71B-28E7CCB58FDB}" dt="2025-03-02T16:18:12.393" v="924" actId="113"/>
          <ac:spMkLst>
            <pc:docMk/>
            <pc:sldMk cId="3757366585" sldId="258"/>
            <ac:spMk id="3" creationId="{C6638F26-4E71-3FDF-86B0-C9E2D1172290}"/>
          </ac:spMkLst>
        </pc:spChg>
        <pc:spChg chg="add del">
          <ac:chgData name="rusalan2004@mail.ru" userId="8852e464c7a36c41" providerId="LiveId" clId="{85B9AAAA-29E0-43DB-B71B-28E7CCB58FDB}" dt="2025-03-02T09:47:17.840" v="152" actId="26606"/>
          <ac:spMkLst>
            <pc:docMk/>
            <pc:sldMk cId="3757366585" sldId="258"/>
            <ac:spMk id="5" creationId="{96CF2A2B-0745-440C-9224-C5C6A0A4286F}"/>
          </ac:spMkLst>
        </pc:spChg>
        <pc:spChg chg="add del">
          <ac:chgData name="rusalan2004@mail.ru" userId="8852e464c7a36c41" providerId="LiveId" clId="{85B9AAAA-29E0-43DB-B71B-28E7CCB58FDB}" dt="2025-03-02T09:47:17.840" v="152" actId="26606"/>
          <ac:spMkLst>
            <pc:docMk/>
            <pc:sldMk cId="3757366585" sldId="258"/>
            <ac:spMk id="6" creationId="{75BE6D6B-84C9-4D2B-97EB-773B7369EF82}"/>
          </ac:spMkLst>
        </pc:spChg>
        <pc:spChg chg="add del">
          <ac:chgData name="rusalan2004@mail.ru" userId="8852e464c7a36c41" providerId="LiveId" clId="{85B9AAAA-29E0-43DB-B71B-28E7CCB58FDB}" dt="2025-03-02T09:46:43.506" v="147" actId="26606"/>
          <ac:spMkLst>
            <pc:docMk/>
            <pc:sldMk cId="3757366585" sldId="258"/>
            <ac:spMk id="8" creationId="{CEEB192A-8443-482C-AFF6-77DB793E242D}"/>
          </ac:spMkLst>
        </pc:spChg>
        <pc:spChg chg="add del">
          <ac:chgData name="rusalan2004@mail.ru" userId="8852e464c7a36c41" providerId="LiveId" clId="{85B9AAAA-29E0-43DB-B71B-28E7CCB58FDB}" dt="2025-03-02T09:47:19.544" v="154" actId="26606"/>
          <ac:spMkLst>
            <pc:docMk/>
            <pc:sldMk cId="3757366585" sldId="258"/>
            <ac:spMk id="9" creationId="{56688E73-49B9-4052-A836-D248C825D70D}"/>
          </ac:spMkLst>
        </pc:spChg>
        <pc:spChg chg="add del">
          <ac:chgData name="rusalan2004@mail.ru" userId="8852e464c7a36c41" providerId="LiveId" clId="{85B9AAAA-29E0-43DB-B71B-28E7CCB58FDB}" dt="2025-03-02T09:47:19.544" v="154" actId="26606"/>
          <ac:spMkLst>
            <pc:docMk/>
            <pc:sldMk cId="3757366585" sldId="258"/>
            <ac:spMk id="11" creationId="{5B6AEE0C-07FE-4154-BC7C-2F20530BC556}"/>
          </ac:spMkLst>
        </pc:spChg>
        <pc:spChg chg="add del">
          <ac:chgData name="rusalan2004@mail.ru" userId="8852e464c7a36c41" providerId="LiveId" clId="{85B9AAAA-29E0-43DB-B71B-28E7CCB58FDB}" dt="2025-03-02T09:47:21.901" v="156" actId="26606"/>
          <ac:spMkLst>
            <pc:docMk/>
            <pc:sldMk cId="3757366585" sldId="258"/>
            <ac:spMk id="12" creationId="{9DD005C1-8C51-42D6-9BEE-B9B83849743D}"/>
          </ac:spMkLst>
        </pc:spChg>
        <pc:spChg chg="add del">
          <ac:chgData name="rusalan2004@mail.ru" userId="8852e464c7a36c41" providerId="LiveId" clId="{85B9AAAA-29E0-43DB-B71B-28E7CCB58FDB}" dt="2025-03-02T09:47:21.901" v="156" actId="26606"/>
          <ac:spMkLst>
            <pc:docMk/>
            <pc:sldMk cId="3757366585" sldId="258"/>
            <ac:spMk id="13" creationId="{B250C39F-3F6C-4D53-86D2-7BC6B2FF609C}"/>
          </ac:spMkLst>
        </pc:spChg>
        <pc:spChg chg="add del">
          <ac:chgData name="rusalan2004@mail.ru" userId="8852e464c7a36c41" providerId="LiveId" clId="{85B9AAAA-29E0-43DB-B71B-28E7CCB58FDB}" dt="2025-03-02T09:47:21.901" v="156" actId="26606"/>
          <ac:spMkLst>
            <pc:docMk/>
            <pc:sldMk cId="3757366585" sldId="258"/>
            <ac:spMk id="14" creationId="{70A48D59-8581-41F7-B529-F4617FE07A9A}"/>
          </ac:spMkLst>
        </pc:spChg>
        <pc:spChg chg="add del">
          <ac:chgData name="rusalan2004@mail.ru" userId="8852e464c7a36c41" providerId="LiveId" clId="{85B9AAAA-29E0-43DB-B71B-28E7CCB58FDB}" dt="2025-03-02T09:47:26.015" v="158" actId="26606"/>
          <ac:spMkLst>
            <pc:docMk/>
            <pc:sldMk cId="3757366585" sldId="258"/>
            <ac:spMk id="16" creationId="{04C21BAE-6866-4C7A-A7EC-C1B2E572D5BE}"/>
          </ac:spMkLst>
        </pc:spChg>
        <pc:spChg chg="add del">
          <ac:chgData name="rusalan2004@mail.ru" userId="8852e464c7a36c41" providerId="LiveId" clId="{85B9AAAA-29E0-43DB-B71B-28E7CCB58FDB}" dt="2025-03-02T09:47:26.015" v="158" actId="26606"/>
          <ac:spMkLst>
            <pc:docMk/>
            <pc:sldMk cId="3757366585" sldId="258"/>
            <ac:spMk id="17" creationId="{C74F2646-08C7-4051-81DA-751C43A03FC1}"/>
          </ac:spMkLst>
        </pc:spChg>
        <pc:spChg chg="add del">
          <ac:chgData name="rusalan2004@mail.ru" userId="8852e464c7a36c41" providerId="LiveId" clId="{85B9AAAA-29E0-43DB-B71B-28E7CCB58FDB}" dt="2025-03-02T09:47:26.015" v="158" actId="26606"/>
          <ac:spMkLst>
            <pc:docMk/>
            <pc:sldMk cId="3757366585" sldId="258"/>
            <ac:spMk id="18" creationId="{DCD6552F-C98B-4FBA-842F-3EF2D5ACA1FF}"/>
          </ac:spMkLst>
        </pc:spChg>
        <pc:spChg chg="add del">
          <ac:chgData name="rusalan2004@mail.ru" userId="8852e464c7a36c41" providerId="LiveId" clId="{85B9AAAA-29E0-43DB-B71B-28E7CCB58FDB}" dt="2025-03-02T09:47:26.015" v="158" actId="26606"/>
          <ac:spMkLst>
            <pc:docMk/>
            <pc:sldMk cId="3757366585" sldId="258"/>
            <ac:spMk id="19" creationId="{F0C518C2-0AA4-470C-87B9-9CBF428FBA25}"/>
          </ac:spMkLst>
        </pc:spChg>
        <pc:spChg chg="add del">
          <ac:chgData name="rusalan2004@mail.ru" userId="8852e464c7a36c41" providerId="LiveId" clId="{85B9AAAA-29E0-43DB-B71B-28E7CCB58FDB}" dt="2025-03-02T09:47:33.363" v="160" actId="26606"/>
          <ac:spMkLst>
            <pc:docMk/>
            <pc:sldMk cId="3757366585" sldId="258"/>
            <ac:spMk id="21" creationId="{362810D9-2C5A-477D-949C-C191895477F3}"/>
          </ac:spMkLst>
        </pc:spChg>
        <pc:spChg chg="add del">
          <ac:chgData name="rusalan2004@mail.ru" userId="8852e464c7a36c41" providerId="LiveId" clId="{85B9AAAA-29E0-43DB-B71B-28E7CCB58FDB}" dt="2025-03-02T09:47:33.363" v="160" actId="26606"/>
          <ac:spMkLst>
            <pc:docMk/>
            <pc:sldMk cId="3757366585" sldId="258"/>
            <ac:spMk id="22" creationId="{081E4A58-353D-44AE-B2FC-2A74E2E400F7}"/>
          </ac:spMkLst>
        </pc:spChg>
        <pc:picChg chg="add mod">
          <ac:chgData name="rusalan2004@mail.ru" userId="8852e464c7a36c41" providerId="LiveId" clId="{85B9AAAA-29E0-43DB-B71B-28E7CCB58FDB}" dt="2025-03-02T09:49:11.579" v="165" actId="1076"/>
          <ac:picMkLst>
            <pc:docMk/>
            <pc:sldMk cId="3757366585" sldId="258"/>
            <ac:picMk id="2" creationId="{14C4C46A-5525-651F-DB49-75CBE8797211}"/>
          </ac:picMkLst>
        </pc:picChg>
        <pc:picChg chg="add del">
          <ac:chgData name="rusalan2004@mail.ru" userId="8852e464c7a36c41" providerId="LiveId" clId="{85B9AAAA-29E0-43DB-B71B-28E7CCB58FDB}" dt="2025-03-02T09:46:43.506" v="147" actId="26606"/>
          <ac:picMkLst>
            <pc:docMk/>
            <pc:sldMk cId="3757366585" sldId="258"/>
            <ac:picMk id="10" creationId="{77CE03F7-0B3E-496D-9B90-C00E185FB30F}"/>
          </ac:picMkLst>
        </pc:picChg>
      </pc:sldChg>
      <pc:sldChg chg="addSp delSp modSp del mod setBg setClrOvrMap delDesignElem">
        <pc:chgData name="rusalan2004@mail.ru" userId="8852e464c7a36c41" providerId="LiveId" clId="{85B9AAAA-29E0-43DB-B71B-28E7CCB58FDB}" dt="2025-03-02T16:36:13.328" v="1183" actId="2696"/>
        <pc:sldMkLst>
          <pc:docMk/>
          <pc:sldMk cId="1947573817" sldId="259"/>
        </pc:sldMkLst>
        <pc:spChg chg="mod ord">
          <ac:chgData name="rusalan2004@mail.ru" userId="8852e464c7a36c41" providerId="LiveId" clId="{85B9AAAA-29E0-43DB-B71B-28E7CCB58FDB}" dt="2025-03-02T09:46:50.126" v="150" actId="27636"/>
          <ac:spMkLst>
            <pc:docMk/>
            <pc:sldMk cId="1947573817" sldId="259"/>
            <ac:spMk id="2" creationId="{63BC6D38-BF21-0D8F-3DBC-357F64CE3B84}"/>
          </ac:spMkLst>
        </pc:spChg>
        <pc:spChg chg="del mod">
          <ac:chgData name="rusalan2004@mail.ru" userId="8852e464c7a36c41" providerId="LiveId" clId="{85B9AAAA-29E0-43DB-B71B-28E7CCB58FDB}" dt="2025-03-02T09:19:00.895" v="94"/>
          <ac:spMkLst>
            <pc:docMk/>
            <pc:sldMk cId="1947573817" sldId="259"/>
            <ac:spMk id="3" creationId="{AA80A290-0886-15A6-9B9C-01BF8356E3EB}"/>
          </ac:spMkLst>
        </pc:spChg>
        <pc:spChg chg="add del">
          <ac:chgData name="rusalan2004@mail.ru" userId="8852e464c7a36c41" providerId="LiveId" clId="{85B9AAAA-29E0-43DB-B71B-28E7CCB58FDB}" dt="2025-03-02T09:21:12.232" v="106" actId="26606"/>
          <ac:spMkLst>
            <pc:docMk/>
            <pc:sldMk cId="1947573817" sldId="259"/>
            <ac:spMk id="13" creationId="{B40FCD49-2060-48B9-8212-8A5F1DF4726F}"/>
          </ac:spMkLst>
        </pc:spChg>
        <pc:spChg chg="add">
          <ac:chgData name="rusalan2004@mail.ru" userId="8852e464c7a36c41" providerId="LiveId" clId="{85B9AAAA-29E0-43DB-B71B-28E7CCB58FDB}" dt="2025-03-02T09:21:12.232" v="106" actId="26606"/>
          <ac:spMkLst>
            <pc:docMk/>
            <pc:sldMk cId="1947573817" sldId="259"/>
            <ac:spMk id="19" creationId="{A10A90C2-4A2D-166A-E06A-D3465C8F6707}"/>
          </ac:spMkLst>
        </pc:spChg>
        <pc:spChg chg="add del">
          <ac:chgData name="rusalan2004@mail.ru" userId="8852e464c7a36c41" providerId="LiveId" clId="{85B9AAAA-29E0-43DB-B71B-28E7CCB58FDB}" dt="2025-03-02T09:46:50.059" v="149"/>
          <ac:spMkLst>
            <pc:docMk/>
            <pc:sldMk cId="1947573817" sldId="259"/>
            <ac:spMk id="22" creationId="{4D4DD4CF-9732-4771-98FE-77886DC915F2}"/>
          </ac:spMkLst>
        </pc:spChg>
        <pc:spChg chg="add del">
          <ac:chgData name="rusalan2004@mail.ru" userId="8852e464c7a36c41" providerId="LiveId" clId="{85B9AAAA-29E0-43DB-B71B-28E7CCB58FDB}" dt="2025-03-02T09:46:50.059" v="149"/>
          <ac:spMkLst>
            <pc:docMk/>
            <pc:sldMk cId="1947573817" sldId="259"/>
            <ac:spMk id="24" creationId="{A2861A9C-C970-4FFE-B67C-222B6F573287}"/>
          </ac:spMkLst>
        </pc:spChg>
        <pc:picChg chg="add del mod">
          <ac:chgData name="rusalan2004@mail.ru" userId="8852e464c7a36c41" providerId="LiveId" clId="{85B9AAAA-29E0-43DB-B71B-28E7CCB58FDB}" dt="2025-03-02T09:29:45.013" v="107" actId="478"/>
          <ac:picMkLst>
            <pc:docMk/>
            <pc:sldMk cId="1947573817" sldId="259"/>
            <ac:picMk id="4" creationId="{80EAA1EB-2876-2FAD-81FB-5AD6D8387B98}"/>
          </ac:picMkLst>
        </pc:picChg>
        <pc:picChg chg="add mod">
          <ac:chgData name="rusalan2004@mail.ru" userId="8852e464c7a36c41" providerId="LiveId" clId="{85B9AAAA-29E0-43DB-B71B-28E7CCB58FDB}" dt="2025-03-02T09:49:29.598" v="171" actId="167"/>
          <ac:picMkLst>
            <pc:docMk/>
            <pc:sldMk cId="1947573817" sldId="259"/>
            <ac:picMk id="5" creationId="{8A64944A-2EB4-E922-B964-91BA54F5F3F2}"/>
          </ac:picMkLst>
        </pc:picChg>
        <pc:picChg chg="add del">
          <ac:chgData name="rusalan2004@mail.ru" userId="8852e464c7a36c41" providerId="LiveId" clId="{85B9AAAA-29E0-43DB-B71B-28E7CCB58FDB}" dt="2025-03-02T09:21:12.232" v="106" actId="26606"/>
          <ac:picMkLst>
            <pc:docMk/>
            <pc:sldMk cId="1947573817" sldId="259"/>
            <ac:picMk id="9" creationId="{22790EC5-ACA7-4536-8066-B60199F3C6DF}"/>
          </ac:picMkLst>
        </pc:picChg>
        <pc:picChg chg="add del">
          <ac:chgData name="rusalan2004@mail.ru" userId="8852e464c7a36c41" providerId="LiveId" clId="{85B9AAAA-29E0-43DB-B71B-28E7CCB58FDB}" dt="2025-03-02T09:21:12.232" v="106" actId="26606"/>
          <ac:picMkLst>
            <pc:docMk/>
            <pc:sldMk cId="1947573817" sldId="259"/>
            <ac:picMk id="11" creationId="{CAD20AEA-7CAF-4A83-BE2E-EAF010B8B7FC}"/>
          </ac:picMkLst>
        </pc:picChg>
        <pc:picChg chg="add del">
          <ac:chgData name="rusalan2004@mail.ru" userId="8852e464c7a36c41" providerId="LiveId" clId="{85B9AAAA-29E0-43DB-B71B-28E7CCB58FDB}" dt="2025-03-02T09:21:12.232" v="106" actId="26606"/>
          <ac:picMkLst>
            <pc:docMk/>
            <pc:sldMk cId="1947573817" sldId="259"/>
            <ac:picMk id="15" creationId="{83A45DCD-B5FB-4A86-88D2-91088C7FFC5F}"/>
          </ac:picMkLst>
        </pc:picChg>
        <pc:picChg chg="add del">
          <ac:chgData name="rusalan2004@mail.ru" userId="8852e464c7a36c41" providerId="LiveId" clId="{85B9AAAA-29E0-43DB-B71B-28E7CCB58FDB}" dt="2025-03-02T09:46:50.059" v="149"/>
          <ac:picMkLst>
            <pc:docMk/>
            <pc:sldMk cId="1947573817" sldId="259"/>
            <ac:picMk id="26" creationId="{D2FDF82E-EBD8-4EC5-AD10-CD9E70EE85CF}"/>
          </ac:picMkLst>
        </pc:picChg>
      </pc:sldChg>
      <pc:sldChg chg="addSp delSp modSp mod setBg setClrOvrMap delDesignElem">
        <pc:chgData name="rusalan2004@mail.ru" userId="8852e464c7a36c41" providerId="LiveId" clId="{85B9AAAA-29E0-43DB-B71B-28E7CCB58FDB}" dt="2025-03-02T10:05:28.798" v="550" actId="122"/>
        <pc:sldMkLst>
          <pc:docMk/>
          <pc:sldMk cId="544694969" sldId="260"/>
        </pc:sldMkLst>
        <pc:spChg chg="mod">
          <ac:chgData name="rusalan2004@mail.ru" userId="8852e464c7a36c41" providerId="LiveId" clId="{85B9AAAA-29E0-43DB-B71B-28E7CCB58FDB}" dt="2025-03-02T10:05:22.598" v="548" actId="207"/>
          <ac:spMkLst>
            <pc:docMk/>
            <pc:sldMk cId="544694969" sldId="260"/>
            <ac:spMk id="2" creationId="{52471C75-6A46-B54E-AD2B-77C36B98D818}"/>
          </ac:spMkLst>
        </pc:spChg>
        <pc:spChg chg="mod ord">
          <ac:chgData name="rusalan2004@mail.ru" userId="8852e464c7a36c41" providerId="LiveId" clId="{85B9AAAA-29E0-43DB-B71B-28E7CCB58FDB}" dt="2025-03-02T10:05:28.798" v="550" actId="122"/>
          <ac:spMkLst>
            <pc:docMk/>
            <pc:sldMk cId="544694969" sldId="260"/>
            <ac:spMk id="3" creationId="{91C5A212-3031-CF20-7D52-83B3E034288F}"/>
          </ac:spMkLst>
        </pc:spChg>
        <pc:spChg chg="add del">
          <ac:chgData name="rusalan2004@mail.ru" userId="8852e464c7a36c41" providerId="LiveId" clId="{85B9AAAA-29E0-43DB-B71B-28E7CCB58FDB}" dt="2025-03-02T09:12:44.719" v="92"/>
          <ac:spMkLst>
            <pc:docMk/>
            <pc:sldMk cId="544694969" sldId="260"/>
            <ac:spMk id="1031" creationId="{B4AAD3FD-83A5-4B89-9F8F-01B8870865BE}"/>
          </ac:spMkLst>
        </pc:spChg>
        <pc:spChg chg="add del">
          <ac:chgData name="rusalan2004@mail.ru" userId="8852e464c7a36c41" providerId="LiveId" clId="{85B9AAAA-29E0-43DB-B71B-28E7CCB58FDB}" dt="2025-03-02T09:12:44.719" v="92"/>
          <ac:spMkLst>
            <pc:docMk/>
            <pc:sldMk cId="544694969" sldId="260"/>
            <ac:spMk id="1033" creationId="{61752F1D-FC0F-4103-9584-630E643CCDA6}"/>
          </ac:spMkLst>
        </pc:spChg>
        <pc:spChg chg="add del">
          <ac:chgData name="rusalan2004@mail.ru" userId="8852e464c7a36c41" providerId="LiveId" clId="{85B9AAAA-29E0-43DB-B71B-28E7CCB58FDB}" dt="2025-03-02T09:12:44.719" v="92"/>
          <ac:spMkLst>
            <pc:docMk/>
            <pc:sldMk cId="544694969" sldId="260"/>
            <ac:spMk id="1035" creationId="{70151CB7-E7DE-4917-B831-01DF9CE01306}"/>
          </ac:spMkLst>
        </pc:spChg>
        <pc:spChg chg="add del">
          <ac:chgData name="rusalan2004@mail.ru" userId="8852e464c7a36c41" providerId="LiveId" clId="{85B9AAAA-29E0-43DB-B71B-28E7CCB58FDB}" dt="2025-03-02T09:12:44.719" v="92"/>
          <ac:spMkLst>
            <pc:docMk/>
            <pc:sldMk cId="544694969" sldId="260"/>
            <ac:spMk id="1037" creationId="{A92A1116-1C84-41DF-B803-1F7B0883EC82}"/>
          </ac:spMkLst>
        </pc:spChg>
        <pc:picChg chg="add mod">
          <ac:chgData name="rusalan2004@mail.ru" userId="8852e464c7a36c41" providerId="LiveId" clId="{85B9AAAA-29E0-43DB-B71B-28E7CCB58FDB}" dt="2025-03-02T09:49:35.405" v="173" actId="167"/>
          <ac:picMkLst>
            <pc:docMk/>
            <pc:sldMk cId="544694969" sldId="260"/>
            <ac:picMk id="4" creationId="{9C19761B-A935-CEF5-816E-2328F11717BE}"/>
          </ac:picMkLst>
        </pc:picChg>
        <pc:picChg chg="add mod">
          <ac:chgData name="rusalan2004@mail.ru" userId="8852e464c7a36c41" providerId="LiveId" clId="{85B9AAAA-29E0-43DB-B71B-28E7CCB58FDB}" dt="2025-03-02T10:01:55.330" v="334" actId="1076"/>
          <ac:picMkLst>
            <pc:docMk/>
            <pc:sldMk cId="544694969" sldId="260"/>
            <ac:picMk id="1026" creationId="{20925153-08CB-4628-F2B6-1AC857E00241}"/>
          </ac:picMkLst>
        </pc:picChg>
      </pc:sldChg>
      <pc:sldChg chg="addSp delSp modSp mod setBg delDesignElem">
        <pc:chgData name="rusalan2004@mail.ru" userId="8852e464c7a36c41" providerId="LiveId" clId="{85B9AAAA-29E0-43DB-B71B-28E7CCB58FDB}" dt="2025-03-02T10:09:31.949" v="682" actId="1076"/>
        <pc:sldMkLst>
          <pc:docMk/>
          <pc:sldMk cId="4268078706" sldId="261"/>
        </pc:sldMkLst>
        <pc:spChg chg="mod">
          <ac:chgData name="rusalan2004@mail.ru" userId="8852e464c7a36c41" providerId="LiveId" clId="{85B9AAAA-29E0-43DB-B71B-28E7CCB58FDB}" dt="2025-03-02T10:09:31.949" v="682" actId="1076"/>
          <ac:spMkLst>
            <pc:docMk/>
            <pc:sldMk cId="4268078706" sldId="261"/>
            <ac:spMk id="2" creationId="{E61AEA49-1FF5-77FA-6EAA-FE0BF54108F2}"/>
          </ac:spMkLst>
        </pc:spChg>
        <pc:spChg chg="mod">
          <ac:chgData name="rusalan2004@mail.ru" userId="8852e464c7a36c41" providerId="LiveId" clId="{85B9AAAA-29E0-43DB-B71B-28E7CCB58FDB}" dt="2025-03-02T10:09:19.137" v="681" actId="115"/>
          <ac:spMkLst>
            <pc:docMk/>
            <pc:sldMk cId="4268078706" sldId="261"/>
            <ac:spMk id="3" creationId="{5AFC34A4-1556-9B0D-F7FD-2C5434D30005}"/>
          </ac:spMkLst>
        </pc:spChg>
        <pc:spChg chg="add del">
          <ac:chgData name="rusalan2004@mail.ru" userId="8852e464c7a36c41" providerId="LiveId" clId="{85B9AAAA-29E0-43DB-B71B-28E7CCB58FDB}" dt="2025-03-02T09:12:44.719" v="92"/>
          <ac:spMkLst>
            <pc:docMk/>
            <pc:sldMk cId="4268078706" sldId="261"/>
            <ac:spMk id="2055" creationId="{C8A3C342-1D03-412F-8DD3-BF519E8E0AE9}"/>
          </ac:spMkLst>
        </pc:spChg>
        <pc:spChg chg="add del">
          <ac:chgData name="rusalan2004@mail.ru" userId="8852e464c7a36c41" providerId="LiveId" clId="{85B9AAAA-29E0-43DB-B71B-28E7CCB58FDB}" dt="2025-03-02T09:12:44.719" v="92"/>
          <ac:spMkLst>
            <pc:docMk/>
            <pc:sldMk cId="4268078706" sldId="261"/>
            <ac:spMk id="2057" creationId="{81CC9B02-E087-4350-AEBD-2C3CF001AF01}"/>
          </ac:spMkLst>
        </pc:spChg>
        <pc:picChg chg="add mod">
          <ac:chgData name="rusalan2004@mail.ru" userId="8852e464c7a36c41" providerId="LiveId" clId="{85B9AAAA-29E0-43DB-B71B-28E7CCB58FDB}" dt="2025-03-02T09:49:40.156" v="175" actId="167"/>
          <ac:picMkLst>
            <pc:docMk/>
            <pc:sldMk cId="4268078706" sldId="261"/>
            <ac:picMk id="4" creationId="{19B13F81-A8AD-196E-EA8B-ED3CE6B183C9}"/>
          </ac:picMkLst>
        </pc:picChg>
        <pc:picChg chg="add mod">
          <ac:chgData name="rusalan2004@mail.ru" userId="8852e464c7a36c41" providerId="LiveId" clId="{85B9AAAA-29E0-43DB-B71B-28E7CCB58FDB}" dt="2025-03-02T10:00:16.310" v="325" actId="1076"/>
          <ac:picMkLst>
            <pc:docMk/>
            <pc:sldMk cId="4268078706" sldId="261"/>
            <ac:picMk id="2050" creationId="{E7780879-1BA7-5F5A-2B83-A28956A55C2A}"/>
          </ac:picMkLst>
        </pc:picChg>
      </pc:sldChg>
      <pc:sldChg chg="addSp delSp modSp mod setBg setClrOvrMap delDesignElem">
        <pc:chgData name="rusalan2004@mail.ru" userId="8852e464c7a36c41" providerId="LiveId" clId="{85B9AAAA-29E0-43DB-B71B-28E7CCB58FDB}" dt="2025-03-02T16:11:33.977" v="722" actId="2711"/>
        <pc:sldMkLst>
          <pc:docMk/>
          <pc:sldMk cId="4025553050" sldId="262"/>
        </pc:sldMkLst>
        <pc:spChg chg="mod">
          <ac:chgData name="rusalan2004@mail.ru" userId="8852e464c7a36c41" providerId="LiveId" clId="{85B9AAAA-29E0-43DB-B71B-28E7CCB58FDB}" dt="2025-03-02T08:55:53.492" v="24" actId="26606"/>
          <ac:spMkLst>
            <pc:docMk/>
            <pc:sldMk cId="4025553050" sldId="262"/>
            <ac:spMk id="2" creationId="{0FF5C067-6766-F6CB-3E62-AF1C1F0CB984}"/>
          </ac:spMkLst>
        </pc:spChg>
        <pc:spChg chg="add del mod ord">
          <ac:chgData name="rusalan2004@mail.ru" userId="8852e464c7a36c41" providerId="LiveId" clId="{85B9AAAA-29E0-43DB-B71B-28E7CCB58FDB}" dt="2025-03-02T08:55:53.492" v="24" actId="26606"/>
          <ac:spMkLst>
            <pc:docMk/>
            <pc:sldMk cId="4025553050" sldId="262"/>
            <ac:spMk id="3" creationId="{F5D96DE2-7909-3172-17E6-7EB104F4E3AF}"/>
          </ac:spMkLst>
        </pc:spChg>
        <pc:spChg chg="add del">
          <ac:chgData name="rusalan2004@mail.ru" userId="8852e464c7a36c41" providerId="LiveId" clId="{85B9AAAA-29E0-43DB-B71B-28E7CCB58FDB}" dt="2025-03-02T08:55:53.492" v="24" actId="26606"/>
          <ac:spMkLst>
            <pc:docMk/>
            <pc:sldMk cId="4025553050" sldId="262"/>
            <ac:spMk id="4103" creationId="{C8A3C342-1D03-412F-8DD3-BF519E8E0AE9}"/>
          </ac:spMkLst>
        </pc:spChg>
        <pc:spChg chg="add del">
          <ac:chgData name="rusalan2004@mail.ru" userId="8852e464c7a36c41" providerId="LiveId" clId="{85B9AAAA-29E0-43DB-B71B-28E7CCB58FDB}" dt="2025-03-02T08:55:53.492" v="24" actId="26606"/>
          <ac:spMkLst>
            <pc:docMk/>
            <pc:sldMk cId="4025553050" sldId="262"/>
            <ac:spMk id="4105" creationId="{81CC9B02-E087-4350-AEBD-2C3CF001AF01}"/>
          </ac:spMkLst>
        </pc:spChg>
        <pc:spChg chg="add del">
          <ac:chgData name="rusalan2004@mail.ru" userId="8852e464c7a36c41" providerId="LiveId" clId="{85B9AAAA-29E0-43DB-B71B-28E7CCB58FDB}" dt="2025-03-02T08:55:53.492" v="24" actId="26606"/>
          <ac:spMkLst>
            <pc:docMk/>
            <pc:sldMk cId="4025553050" sldId="262"/>
            <ac:spMk id="4107" creationId="{D6F18ACE-6E82-4ADC-8A2F-A1771B309B16}"/>
          </ac:spMkLst>
        </pc:spChg>
        <pc:spChg chg="add del">
          <ac:chgData name="rusalan2004@mail.ru" userId="8852e464c7a36c41" providerId="LiveId" clId="{85B9AAAA-29E0-43DB-B71B-28E7CCB58FDB}" dt="2025-03-02T08:55:46.981" v="13" actId="26606"/>
          <ac:spMkLst>
            <pc:docMk/>
            <pc:sldMk cId="4025553050" sldId="262"/>
            <ac:spMk id="4116" creationId="{4AC0CD9D-7610-4620-93B4-798CCD9AB581}"/>
          </ac:spMkLst>
        </pc:spChg>
        <pc:spChg chg="add">
          <ac:chgData name="rusalan2004@mail.ru" userId="8852e464c7a36c41" providerId="LiveId" clId="{85B9AAAA-29E0-43DB-B71B-28E7CCB58FDB}" dt="2025-03-02T08:55:45.736" v="12" actId="26606"/>
          <ac:spMkLst>
            <pc:docMk/>
            <pc:sldMk cId="4025553050" sldId="262"/>
            <ac:spMk id="4122" creationId="{DE4D62F9-188E-4530-84C2-24BDEE4BEB82}"/>
          </ac:spMkLst>
        </pc:spChg>
        <pc:spChg chg="del">
          <ac:chgData name="rusalan2004@mail.ru" userId="8852e464c7a36c41" providerId="LiveId" clId="{85B9AAAA-29E0-43DB-B71B-28E7CCB58FDB}" dt="2025-03-02T08:55:46.981" v="13" actId="26606"/>
          <ac:spMkLst>
            <pc:docMk/>
            <pc:sldMk cId="4025553050" sldId="262"/>
            <ac:spMk id="4124" creationId="{757B325C-3E35-45CF-9D07-3BCB281F3B9C}"/>
          </ac:spMkLst>
        </pc:spChg>
        <pc:spChg chg="add del">
          <ac:chgData name="rusalan2004@mail.ru" userId="8852e464c7a36c41" providerId="LiveId" clId="{85B9AAAA-29E0-43DB-B71B-28E7CCB58FDB}" dt="2025-03-02T08:55:46.981" v="13" actId="26606"/>
          <ac:spMkLst>
            <pc:docMk/>
            <pc:sldMk cId="4025553050" sldId="262"/>
            <ac:spMk id="4126" creationId="{C24BEC42-AFF3-40D1-93A2-A27A42E1E23C}"/>
          </ac:spMkLst>
        </pc:spChg>
        <pc:spChg chg="add del">
          <ac:chgData name="rusalan2004@mail.ru" userId="8852e464c7a36c41" providerId="LiveId" clId="{85B9AAAA-29E0-43DB-B71B-28E7CCB58FDB}" dt="2025-03-02T08:55:46.981" v="13" actId="26606"/>
          <ac:spMkLst>
            <pc:docMk/>
            <pc:sldMk cId="4025553050" sldId="262"/>
            <ac:spMk id="4128" creationId="{608F427C-1EC9-4280-9367-F2B3AA063E82}"/>
          </ac:spMkLst>
        </pc:spChg>
        <pc:spChg chg="add del">
          <ac:chgData name="rusalan2004@mail.ru" userId="8852e464c7a36c41" providerId="LiveId" clId="{85B9AAAA-29E0-43DB-B71B-28E7CCB58FDB}" dt="2025-03-02T08:55:46.981" v="13" actId="26606"/>
          <ac:spMkLst>
            <pc:docMk/>
            <pc:sldMk cId="4025553050" sldId="262"/>
            <ac:spMk id="4130" creationId="{F98810A7-E114-447A-A7D6-69B27CFB5650}"/>
          </ac:spMkLst>
        </pc:spChg>
        <pc:spChg chg="add del">
          <ac:chgData name="rusalan2004@mail.ru" userId="8852e464c7a36c41" providerId="LiveId" clId="{85B9AAAA-29E0-43DB-B71B-28E7CCB58FDB}" dt="2025-03-02T08:55:48.738" v="15" actId="26606"/>
          <ac:spMkLst>
            <pc:docMk/>
            <pc:sldMk cId="4025553050" sldId="262"/>
            <ac:spMk id="4132" creationId="{61515115-95FB-41E0-86F3-8744438C09D0}"/>
          </ac:spMkLst>
        </pc:spChg>
        <pc:spChg chg="add del">
          <ac:chgData name="rusalan2004@mail.ru" userId="8852e464c7a36c41" providerId="LiveId" clId="{85B9AAAA-29E0-43DB-B71B-28E7CCB58FDB}" dt="2025-03-02T08:55:48.738" v="15" actId="26606"/>
          <ac:spMkLst>
            <pc:docMk/>
            <pc:sldMk cId="4025553050" sldId="262"/>
            <ac:spMk id="4133" creationId="{8222A33F-BE2D-4D69-92A0-5DF8B17BAACA}"/>
          </ac:spMkLst>
        </pc:spChg>
        <pc:spChg chg="add del">
          <ac:chgData name="rusalan2004@mail.ru" userId="8852e464c7a36c41" providerId="LiveId" clId="{85B9AAAA-29E0-43DB-B71B-28E7CCB58FDB}" dt="2025-03-02T08:55:48.738" v="15" actId="26606"/>
          <ac:spMkLst>
            <pc:docMk/>
            <pc:sldMk cId="4025553050" sldId="262"/>
            <ac:spMk id="4134" creationId="{CE1C74D0-9609-468A-9597-5D87C8A42B58}"/>
          </ac:spMkLst>
        </pc:spChg>
        <pc:spChg chg="add del">
          <ac:chgData name="rusalan2004@mail.ru" userId="8852e464c7a36c41" providerId="LiveId" clId="{85B9AAAA-29E0-43DB-B71B-28E7CCB58FDB}" dt="2025-03-02T08:55:48.738" v="15" actId="26606"/>
          <ac:spMkLst>
            <pc:docMk/>
            <pc:sldMk cId="4025553050" sldId="262"/>
            <ac:spMk id="4135" creationId="{C137128D-E594-4905-9F76-E385F0831D60}"/>
          </ac:spMkLst>
        </pc:spChg>
        <pc:spChg chg="add del">
          <ac:chgData name="rusalan2004@mail.ru" userId="8852e464c7a36c41" providerId="LiveId" clId="{85B9AAAA-29E0-43DB-B71B-28E7CCB58FDB}" dt="2025-03-02T08:55:48.738" v="15" actId="26606"/>
          <ac:spMkLst>
            <pc:docMk/>
            <pc:sldMk cId="4025553050" sldId="262"/>
            <ac:spMk id="4136" creationId="{F5D96DE2-7909-3172-17E6-7EB104F4E3AF}"/>
          </ac:spMkLst>
        </pc:spChg>
        <pc:spChg chg="add del">
          <ac:chgData name="rusalan2004@mail.ru" userId="8852e464c7a36c41" providerId="LiveId" clId="{85B9AAAA-29E0-43DB-B71B-28E7CCB58FDB}" dt="2025-03-02T08:55:49.155" v="17" actId="26606"/>
          <ac:spMkLst>
            <pc:docMk/>
            <pc:sldMk cId="4025553050" sldId="262"/>
            <ac:spMk id="4138" creationId="{B4AAD3FD-83A5-4B89-9F8F-01B8870865BE}"/>
          </ac:spMkLst>
        </pc:spChg>
        <pc:spChg chg="add del">
          <ac:chgData name="rusalan2004@mail.ru" userId="8852e464c7a36c41" providerId="LiveId" clId="{85B9AAAA-29E0-43DB-B71B-28E7CCB58FDB}" dt="2025-03-02T08:55:49.155" v="17" actId="26606"/>
          <ac:spMkLst>
            <pc:docMk/>
            <pc:sldMk cId="4025553050" sldId="262"/>
            <ac:spMk id="4139" creationId="{61752F1D-FC0F-4103-9584-630E643CCDA6}"/>
          </ac:spMkLst>
        </pc:spChg>
        <pc:spChg chg="add del">
          <ac:chgData name="rusalan2004@mail.ru" userId="8852e464c7a36c41" providerId="LiveId" clId="{85B9AAAA-29E0-43DB-B71B-28E7CCB58FDB}" dt="2025-03-02T08:55:49.155" v="17" actId="26606"/>
          <ac:spMkLst>
            <pc:docMk/>
            <pc:sldMk cId="4025553050" sldId="262"/>
            <ac:spMk id="4140" creationId="{70151CB7-E7DE-4917-B831-01DF9CE01306}"/>
          </ac:spMkLst>
        </pc:spChg>
        <pc:spChg chg="add del">
          <ac:chgData name="rusalan2004@mail.ru" userId="8852e464c7a36c41" providerId="LiveId" clId="{85B9AAAA-29E0-43DB-B71B-28E7CCB58FDB}" dt="2025-03-02T08:55:49.155" v="17" actId="26606"/>
          <ac:spMkLst>
            <pc:docMk/>
            <pc:sldMk cId="4025553050" sldId="262"/>
            <ac:spMk id="4141" creationId="{A92A1116-1C84-41DF-B803-1F7B0883EC82}"/>
          </ac:spMkLst>
        </pc:spChg>
        <pc:spChg chg="add del">
          <ac:chgData name="rusalan2004@mail.ru" userId="8852e464c7a36c41" providerId="LiveId" clId="{85B9AAAA-29E0-43DB-B71B-28E7CCB58FDB}" dt="2025-03-02T08:55:49.155" v="17" actId="26606"/>
          <ac:spMkLst>
            <pc:docMk/>
            <pc:sldMk cId="4025553050" sldId="262"/>
            <ac:spMk id="4142" creationId="{F5D96DE2-7909-3172-17E6-7EB104F4E3AF}"/>
          </ac:spMkLst>
        </pc:spChg>
        <pc:spChg chg="add del">
          <ac:chgData name="rusalan2004@mail.ru" userId="8852e464c7a36c41" providerId="LiveId" clId="{85B9AAAA-29E0-43DB-B71B-28E7CCB58FDB}" dt="2025-03-02T08:55:50.774" v="19" actId="26606"/>
          <ac:spMkLst>
            <pc:docMk/>
            <pc:sldMk cId="4025553050" sldId="262"/>
            <ac:spMk id="4144" creationId="{A93A089E-0A16-452C-B341-0F769780D262}"/>
          </ac:spMkLst>
        </pc:spChg>
        <pc:spChg chg="add del">
          <ac:chgData name="rusalan2004@mail.ru" userId="8852e464c7a36c41" providerId="LiveId" clId="{85B9AAAA-29E0-43DB-B71B-28E7CCB58FDB}" dt="2025-03-02T08:55:50.774" v="19" actId="26606"/>
          <ac:spMkLst>
            <pc:docMk/>
            <pc:sldMk cId="4025553050" sldId="262"/>
            <ac:spMk id="4145" creationId="{F5D96DE2-7909-3172-17E6-7EB104F4E3AF}"/>
          </ac:spMkLst>
        </pc:spChg>
        <pc:spChg chg="add del">
          <ac:chgData name="rusalan2004@mail.ru" userId="8852e464c7a36c41" providerId="LiveId" clId="{85B9AAAA-29E0-43DB-B71B-28E7CCB58FDB}" dt="2025-03-02T08:55:51.902" v="21" actId="26606"/>
          <ac:spMkLst>
            <pc:docMk/>
            <pc:sldMk cId="4025553050" sldId="262"/>
            <ac:spMk id="4147" creationId="{AA047838-7F9E-43CF-A116-26E7AAA8F842}"/>
          </ac:spMkLst>
        </pc:spChg>
        <pc:spChg chg="add del">
          <ac:chgData name="rusalan2004@mail.ru" userId="8852e464c7a36c41" providerId="LiveId" clId="{85B9AAAA-29E0-43DB-B71B-28E7CCB58FDB}" dt="2025-03-02T08:55:51.902" v="21" actId="26606"/>
          <ac:spMkLst>
            <pc:docMk/>
            <pc:sldMk cId="4025553050" sldId="262"/>
            <ac:spMk id="4148" creationId="{F5D96DE2-7909-3172-17E6-7EB104F4E3AF}"/>
          </ac:spMkLst>
        </pc:spChg>
        <pc:spChg chg="add del">
          <ac:chgData name="rusalan2004@mail.ru" userId="8852e464c7a36c41" providerId="LiveId" clId="{85B9AAAA-29E0-43DB-B71B-28E7CCB58FDB}" dt="2025-03-02T08:55:53.492" v="23" actId="26606"/>
          <ac:spMkLst>
            <pc:docMk/>
            <pc:sldMk cId="4025553050" sldId="262"/>
            <ac:spMk id="4150" creationId="{C8A3C342-1D03-412F-8DD3-BF519E8E0AE9}"/>
          </ac:spMkLst>
        </pc:spChg>
        <pc:spChg chg="add del">
          <ac:chgData name="rusalan2004@mail.ru" userId="8852e464c7a36c41" providerId="LiveId" clId="{85B9AAAA-29E0-43DB-B71B-28E7CCB58FDB}" dt="2025-03-02T08:55:53.492" v="23" actId="26606"/>
          <ac:spMkLst>
            <pc:docMk/>
            <pc:sldMk cId="4025553050" sldId="262"/>
            <ac:spMk id="4151" creationId="{81CC9B02-E087-4350-AEBD-2C3CF001AF01}"/>
          </ac:spMkLst>
        </pc:spChg>
        <pc:spChg chg="add del">
          <ac:chgData name="rusalan2004@mail.ru" userId="8852e464c7a36c41" providerId="LiveId" clId="{85B9AAAA-29E0-43DB-B71B-28E7CCB58FDB}" dt="2025-03-02T08:55:53.492" v="23" actId="26606"/>
          <ac:spMkLst>
            <pc:docMk/>
            <pc:sldMk cId="4025553050" sldId="262"/>
            <ac:spMk id="4152" creationId="{D6F18ACE-6E82-4ADC-8A2F-A1771B309B16}"/>
          </ac:spMkLst>
        </pc:spChg>
        <pc:spChg chg="add del">
          <ac:chgData name="rusalan2004@mail.ru" userId="8852e464c7a36c41" providerId="LiveId" clId="{85B9AAAA-29E0-43DB-B71B-28E7CCB58FDB}" dt="2025-03-02T08:55:53.492" v="23" actId="26606"/>
          <ac:spMkLst>
            <pc:docMk/>
            <pc:sldMk cId="4025553050" sldId="262"/>
            <ac:spMk id="4153" creationId="{F5D96DE2-7909-3172-17E6-7EB104F4E3AF}"/>
          </ac:spMkLst>
        </pc:spChg>
        <pc:spChg chg="add del">
          <ac:chgData name="rusalan2004@mail.ru" userId="8852e464c7a36c41" providerId="LiveId" clId="{85B9AAAA-29E0-43DB-B71B-28E7CCB58FDB}" dt="2025-03-02T09:12:44.719" v="92"/>
          <ac:spMkLst>
            <pc:docMk/>
            <pc:sldMk cId="4025553050" sldId="262"/>
            <ac:spMk id="4155" creationId="{AA047838-7F9E-43CF-A116-26E7AAA8F842}"/>
          </ac:spMkLst>
        </pc:spChg>
        <pc:spChg chg="add mod">
          <ac:chgData name="rusalan2004@mail.ru" userId="8852e464c7a36c41" providerId="LiveId" clId="{85B9AAAA-29E0-43DB-B71B-28E7CCB58FDB}" dt="2025-03-02T16:11:33.977" v="722" actId="2711"/>
          <ac:spMkLst>
            <pc:docMk/>
            <pc:sldMk cId="4025553050" sldId="262"/>
            <ac:spMk id="4156" creationId="{F5D96DE2-7909-3172-17E6-7EB104F4E3AF}"/>
          </ac:spMkLst>
        </pc:spChg>
        <pc:picChg chg="add mod">
          <ac:chgData name="rusalan2004@mail.ru" userId="8852e464c7a36c41" providerId="LiveId" clId="{85B9AAAA-29E0-43DB-B71B-28E7CCB58FDB}" dt="2025-03-02T09:49:49.400" v="180" actId="167"/>
          <ac:picMkLst>
            <pc:docMk/>
            <pc:sldMk cId="4025553050" sldId="262"/>
            <ac:picMk id="4" creationId="{52FD39E0-34FD-7553-F4F9-A91E0ECFD3A5}"/>
          </ac:picMkLst>
        </pc:picChg>
        <pc:picChg chg="add mod">
          <ac:chgData name="rusalan2004@mail.ru" userId="8852e464c7a36c41" providerId="LiveId" clId="{85B9AAAA-29E0-43DB-B71B-28E7CCB58FDB}" dt="2025-03-02T16:05:42.097" v="695" actId="1076"/>
          <ac:picMkLst>
            <pc:docMk/>
            <pc:sldMk cId="4025553050" sldId="262"/>
            <ac:picMk id="4098" creationId="{08DA1CB9-E322-BE48-A1B0-CAB6025B61E6}"/>
          </ac:picMkLst>
        </pc:picChg>
      </pc:sldChg>
      <pc:sldChg chg="addSp delSp modSp mod setBg setClrOvrMap delDesignElem">
        <pc:chgData name="rusalan2004@mail.ru" userId="8852e464c7a36c41" providerId="LiveId" clId="{85B9AAAA-29E0-43DB-B71B-28E7CCB58FDB}" dt="2025-03-02T16:11:41.287" v="723" actId="2711"/>
        <pc:sldMkLst>
          <pc:docMk/>
          <pc:sldMk cId="1536915045" sldId="263"/>
        </pc:sldMkLst>
        <pc:spChg chg="mod">
          <ac:chgData name="rusalan2004@mail.ru" userId="8852e464c7a36c41" providerId="LiveId" clId="{85B9AAAA-29E0-43DB-B71B-28E7CCB58FDB}" dt="2025-03-02T16:06:17.492" v="699" actId="207"/>
          <ac:spMkLst>
            <pc:docMk/>
            <pc:sldMk cId="1536915045" sldId="263"/>
            <ac:spMk id="2" creationId="{AF00C49E-3DE1-662E-D6EB-15BE588DB3D9}"/>
          </ac:spMkLst>
        </pc:spChg>
        <pc:spChg chg="mod ord">
          <ac:chgData name="rusalan2004@mail.ru" userId="8852e464c7a36c41" providerId="LiveId" clId="{85B9AAAA-29E0-43DB-B71B-28E7CCB58FDB}" dt="2025-03-02T16:11:41.287" v="723" actId="2711"/>
          <ac:spMkLst>
            <pc:docMk/>
            <pc:sldMk cId="1536915045" sldId="263"/>
            <ac:spMk id="3" creationId="{397D2D4B-4FA0-622C-4B54-69A4C5AC6B2E}"/>
          </ac:spMkLst>
        </pc:spChg>
        <pc:spChg chg="add del">
          <ac:chgData name="rusalan2004@mail.ru" userId="8852e464c7a36c41" providerId="LiveId" clId="{85B9AAAA-29E0-43DB-B71B-28E7CCB58FDB}" dt="2025-03-02T09:12:44.719" v="92"/>
          <ac:spMkLst>
            <pc:docMk/>
            <pc:sldMk cId="1536915045" sldId="263"/>
            <ac:spMk id="6151" creationId="{61515115-95FB-41E0-86F3-8744438C09D0}"/>
          </ac:spMkLst>
        </pc:spChg>
        <pc:spChg chg="add del">
          <ac:chgData name="rusalan2004@mail.ru" userId="8852e464c7a36c41" providerId="LiveId" clId="{85B9AAAA-29E0-43DB-B71B-28E7CCB58FDB}" dt="2025-03-02T09:12:44.719" v="92"/>
          <ac:spMkLst>
            <pc:docMk/>
            <pc:sldMk cId="1536915045" sldId="263"/>
            <ac:spMk id="6153" creationId="{8222A33F-BE2D-4D69-92A0-5DF8B17BAACA}"/>
          </ac:spMkLst>
        </pc:spChg>
        <pc:spChg chg="add del">
          <ac:chgData name="rusalan2004@mail.ru" userId="8852e464c7a36c41" providerId="LiveId" clId="{85B9AAAA-29E0-43DB-B71B-28E7CCB58FDB}" dt="2025-03-02T09:12:44.719" v="92"/>
          <ac:spMkLst>
            <pc:docMk/>
            <pc:sldMk cId="1536915045" sldId="263"/>
            <ac:spMk id="6155" creationId="{CE1C74D0-9609-468A-9597-5D87C8A42B58}"/>
          </ac:spMkLst>
        </pc:spChg>
        <pc:spChg chg="add del">
          <ac:chgData name="rusalan2004@mail.ru" userId="8852e464c7a36c41" providerId="LiveId" clId="{85B9AAAA-29E0-43DB-B71B-28E7CCB58FDB}" dt="2025-03-02T09:12:44.719" v="92"/>
          <ac:spMkLst>
            <pc:docMk/>
            <pc:sldMk cId="1536915045" sldId="263"/>
            <ac:spMk id="6157" creationId="{C137128D-E594-4905-9F76-E385F0831D60}"/>
          </ac:spMkLst>
        </pc:spChg>
        <pc:picChg chg="add mod">
          <ac:chgData name="rusalan2004@mail.ru" userId="8852e464c7a36c41" providerId="LiveId" clId="{85B9AAAA-29E0-43DB-B71B-28E7CCB58FDB}" dt="2025-03-02T09:49:53.254" v="182" actId="167"/>
          <ac:picMkLst>
            <pc:docMk/>
            <pc:sldMk cId="1536915045" sldId="263"/>
            <ac:picMk id="4" creationId="{6231EA18-6CAD-50EF-0E3D-B0EDB88426CE}"/>
          </ac:picMkLst>
        </pc:picChg>
        <pc:picChg chg="add mod">
          <ac:chgData name="rusalan2004@mail.ru" userId="8852e464c7a36c41" providerId="LiveId" clId="{85B9AAAA-29E0-43DB-B71B-28E7CCB58FDB}" dt="2025-03-02T16:09:16.980" v="721" actId="1076"/>
          <ac:picMkLst>
            <pc:docMk/>
            <pc:sldMk cId="1536915045" sldId="263"/>
            <ac:picMk id="6146" creationId="{43E6D1C1-EE88-5543-86D6-72693D0E4C14}"/>
          </ac:picMkLst>
        </pc:picChg>
      </pc:sldChg>
      <pc:sldChg chg="addSp delSp modSp mod setBg delDesignElem">
        <pc:chgData name="rusalan2004@mail.ru" userId="8852e464c7a36c41" providerId="LiveId" clId="{85B9AAAA-29E0-43DB-B71B-28E7CCB58FDB}" dt="2025-03-02T16:15:24.715" v="750" actId="207"/>
        <pc:sldMkLst>
          <pc:docMk/>
          <pc:sldMk cId="2453192956" sldId="264"/>
        </pc:sldMkLst>
        <pc:spChg chg="mod">
          <ac:chgData name="rusalan2004@mail.ru" userId="8852e464c7a36c41" providerId="LiveId" clId="{85B9AAAA-29E0-43DB-B71B-28E7CCB58FDB}" dt="2025-03-02T09:06:36.161" v="34" actId="1076"/>
          <ac:spMkLst>
            <pc:docMk/>
            <pc:sldMk cId="2453192956" sldId="264"/>
            <ac:spMk id="2" creationId="{811EF228-3DB5-580C-7615-A60D3F76AD2B}"/>
          </ac:spMkLst>
        </pc:spChg>
        <pc:spChg chg="mod ord">
          <ac:chgData name="rusalan2004@mail.ru" userId="8852e464c7a36c41" providerId="LiveId" clId="{85B9AAAA-29E0-43DB-B71B-28E7CCB58FDB}" dt="2025-03-02T16:15:24.715" v="750" actId="207"/>
          <ac:spMkLst>
            <pc:docMk/>
            <pc:sldMk cId="2453192956" sldId="264"/>
            <ac:spMk id="3" creationId="{85964EBA-2F6B-2FD4-E8D0-364F81C063C3}"/>
          </ac:spMkLst>
        </pc:spChg>
        <pc:spChg chg="add del">
          <ac:chgData name="rusalan2004@mail.ru" userId="8852e464c7a36c41" providerId="LiveId" clId="{85B9AAAA-29E0-43DB-B71B-28E7CCB58FDB}" dt="2025-03-02T09:12:44.719" v="92"/>
          <ac:spMkLst>
            <pc:docMk/>
            <pc:sldMk cId="2453192956" sldId="264"/>
            <ac:spMk id="7175" creationId="{AA047838-7F9E-43CF-A116-26E7AAA8F842}"/>
          </ac:spMkLst>
        </pc:spChg>
        <pc:picChg chg="add mod">
          <ac:chgData name="rusalan2004@mail.ru" userId="8852e464c7a36c41" providerId="LiveId" clId="{85B9AAAA-29E0-43DB-B71B-28E7CCB58FDB}" dt="2025-03-02T09:50:10.586" v="190" actId="167"/>
          <ac:picMkLst>
            <pc:docMk/>
            <pc:sldMk cId="2453192956" sldId="264"/>
            <ac:picMk id="4" creationId="{06E08196-8A8E-0891-4AAC-DAB75757BAD1}"/>
          </ac:picMkLst>
        </pc:picChg>
        <pc:picChg chg="add mod">
          <ac:chgData name="rusalan2004@mail.ru" userId="8852e464c7a36c41" providerId="LiveId" clId="{85B9AAAA-29E0-43DB-B71B-28E7CCB58FDB}" dt="2025-03-02T09:07:10.202" v="38" actId="1076"/>
          <ac:picMkLst>
            <pc:docMk/>
            <pc:sldMk cId="2453192956" sldId="264"/>
            <ac:picMk id="7170" creationId="{B8E215CB-1EF7-9935-2B73-ADA0B95D968A}"/>
          </ac:picMkLst>
        </pc:picChg>
      </pc:sldChg>
      <pc:sldChg chg="addSp modSp mod setBg">
        <pc:chgData name="rusalan2004@mail.ru" userId="8852e464c7a36c41" providerId="LiveId" clId="{85B9AAAA-29E0-43DB-B71B-28E7CCB58FDB}" dt="2025-03-02T16:13:32.358" v="746" actId="122"/>
        <pc:sldMkLst>
          <pc:docMk/>
          <pc:sldMk cId="1227992945" sldId="265"/>
        </pc:sldMkLst>
        <pc:spChg chg="mod">
          <ac:chgData name="rusalan2004@mail.ru" userId="8852e464c7a36c41" providerId="LiveId" clId="{85B9AAAA-29E0-43DB-B71B-28E7CCB58FDB}" dt="2025-03-02T08:59:26.756" v="26" actId="26606"/>
          <ac:spMkLst>
            <pc:docMk/>
            <pc:sldMk cId="1227992945" sldId="265"/>
            <ac:spMk id="2" creationId="{62514D26-5F62-B6D7-51FE-9BEE80A7EBB2}"/>
          </ac:spMkLst>
        </pc:spChg>
        <pc:spChg chg="mod ord">
          <ac:chgData name="rusalan2004@mail.ru" userId="8852e464c7a36c41" providerId="LiveId" clId="{85B9AAAA-29E0-43DB-B71B-28E7CCB58FDB}" dt="2025-03-02T16:13:32.358" v="746" actId="122"/>
          <ac:spMkLst>
            <pc:docMk/>
            <pc:sldMk cId="1227992945" sldId="265"/>
            <ac:spMk id="3" creationId="{89908439-2A9F-1D47-F00B-85ED9C91D92A}"/>
          </ac:spMkLst>
        </pc:spChg>
        <pc:picChg chg="add mod">
          <ac:chgData name="rusalan2004@mail.ru" userId="8852e464c7a36c41" providerId="LiveId" clId="{85B9AAAA-29E0-43DB-B71B-28E7CCB58FDB}" dt="2025-03-02T09:49:59.634" v="186" actId="962"/>
          <ac:picMkLst>
            <pc:docMk/>
            <pc:sldMk cId="1227992945" sldId="265"/>
            <ac:picMk id="4" creationId="{F0055228-8372-17AE-D821-8105B5B93AAE}"/>
          </ac:picMkLst>
        </pc:picChg>
        <pc:picChg chg="add mod">
          <ac:chgData name="rusalan2004@mail.ru" userId="8852e464c7a36c41" providerId="LiveId" clId="{85B9AAAA-29E0-43DB-B71B-28E7CCB58FDB}" dt="2025-03-02T08:59:26.756" v="26" actId="26606"/>
          <ac:picMkLst>
            <pc:docMk/>
            <pc:sldMk cId="1227992945" sldId="265"/>
            <ac:picMk id="5122" creationId="{6BB6A981-163D-DFDC-56FA-2DDAC0B3F987}"/>
          </ac:picMkLst>
        </pc:picChg>
      </pc:sldChg>
      <pc:sldChg chg="addSp delSp modSp mod setBg delDesignElem">
        <pc:chgData name="rusalan2004@mail.ru" userId="8852e464c7a36c41" providerId="LiveId" clId="{85B9AAAA-29E0-43DB-B71B-28E7CCB58FDB}" dt="2025-03-02T16:12:53.976" v="734" actId="1076"/>
        <pc:sldMkLst>
          <pc:docMk/>
          <pc:sldMk cId="3680320298" sldId="266"/>
        </pc:sldMkLst>
        <pc:spChg chg="mod">
          <ac:chgData name="rusalan2004@mail.ru" userId="8852e464c7a36c41" providerId="LiveId" clId="{85B9AAAA-29E0-43DB-B71B-28E7CCB58FDB}" dt="2025-03-02T09:09:27.744" v="46" actId="26606"/>
          <ac:spMkLst>
            <pc:docMk/>
            <pc:sldMk cId="3680320298" sldId="266"/>
            <ac:spMk id="2" creationId="{45278768-D02E-2741-7002-8202F3ADB1C7}"/>
          </ac:spMkLst>
        </pc:spChg>
        <pc:spChg chg="mod ord">
          <ac:chgData name="rusalan2004@mail.ru" userId="8852e464c7a36c41" providerId="LiveId" clId="{85B9AAAA-29E0-43DB-B71B-28E7CCB58FDB}" dt="2025-03-02T16:12:53.976" v="734" actId="1076"/>
          <ac:spMkLst>
            <pc:docMk/>
            <pc:sldMk cId="3680320298" sldId="266"/>
            <ac:spMk id="3" creationId="{7C4E1AB2-19BE-A23F-707D-8F204F151DDB}"/>
          </ac:spMkLst>
        </pc:spChg>
        <pc:spChg chg="add del">
          <ac:chgData name="rusalan2004@mail.ru" userId="8852e464c7a36c41" providerId="LiveId" clId="{85B9AAAA-29E0-43DB-B71B-28E7CCB58FDB}" dt="2025-03-02T09:12:44.719" v="92"/>
          <ac:spMkLst>
            <pc:docMk/>
            <pc:sldMk cId="3680320298" sldId="266"/>
            <ac:spMk id="8199" creationId="{C8A3C342-1D03-412F-8DD3-BF519E8E0AE9}"/>
          </ac:spMkLst>
        </pc:spChg>
        <pc:spChg chg="add del">
          <ac:chgData name="rusalan2004@mail.ru" userId="8852e464c7a36c41" providerId="LiveId" clId="{85B9AAAA-29E0-43DB-B71B-28E7CCB58FDB}" dt="2025-03-02T09:12:44.719" v="92"/>
          <ac:spMkLst>
            <pc:docMk/>
            <pc:sldMk cId="3680320298" sldId="266"/>
            <ac:spMk id="8201" creationId="{81CC9B02-E087-4350-AEBD-2C3CF001AF01}"/>
          </ac:spMkLst>
        </pc:spChg>
        <pc:spChg chg="add del">
          <ac:chgData name="rusalan2004@mail.ru" userId="8852e464c7a36c41" providerId="LiveId" clId="{85B9AAAA-29E0-43DB-B71B-28E7CCB58FDB}" dt="2025-03-02T09:12:44.719" v="92"/>
          <ac:spMkLst>
            <pc:docMk/>
            <pc:sldMk cId="3680320298" sldId="266"/>
            <ac:spMk id="8203" creationId="{D6F18ACE-6E82-4ADC-8A2F-A1771B309B16}"/>
          </ac:spMkLst>
        </pc:spChg>
        <pc:picChg chg="add mod">
          <ac:chgData name="rusalan2004@mail.ru" userId="8852e464c7a36c41" providerId="LiveId" clId="{85B9AAAA-29E0-43DB-B71B-28E7CCB58FDB}" dt="2025-03-02T09:50:05.158" v="188" actId="167"/>
          <ac:picMkLst>
            <pc:docMk/>
            <pc:sldMk cId="3680320298" sldId="266"/>
            <ac:picMk id="4" creationId="{32FD1508-4526-A9C2-7AC6-0092C6A2F5E6}"/>
          </ac:picMkLst>
        </pc:picChg>
        <pc:picChg chg="add mod">
          <ac:chgData name="rusalan2004@mail.ru" userId="8852e464c7a36c41" providerId="LiveId" clId="{85B9AAAA-29E0-43DB-B71B-28E7CCB58FDB}" dt="2025-03-02T09:09:27.744" v="46" actId="26606"/>
          <ac:picMkLst>
            <pc:docMk/>
            <pc:sldMk cId="3680320298" sldId="266"/>
            <ac:picMk id="8194" creationId="{D6635DDA-A8EC-C815-4D20-1BAFB16136C0}"/>
          </ac:picMkLst>
        </pc:picChg>
      </pc:sldChg>
      <pc:sldChg chg="addSp delSp modSp mod setBg delDesignElem">
        <pc:chgData name="rusalan2004@mail.ru" userId="8852e464c7a36c41" providerId="LiveId" clId="{85B9AAAA-29E0-43DB-B71B-28E7CCB58FDB}" dt="2025-03-02T16:08:21.424" v="709" actId="122"/>
        <pc:sldMkLst>
          <pc:docMk/>
          <pc:sldMk cId="2213235619" sldId="267"/>
        </pc:sldMkLst>
        <pc:spChg chg="mod">
          <ac:chgData name="rusalan2004@mail.ru" userId="8852e464c7a36c41" providerId="LiveId" clId="{85B9AAAA-29E0-43DB-B71B-28E7CCB58FDB}" dt="2025-03-02T08:54:10.189" v="6" actId="26606"/>
          <ac:spMkLst>
            <pc:docMk/>
            <pc:sldMk cId="2213235619" sldId="267"/>
            <ac:spMk id="2" creationId="{B7526D04-F318-8438-ADD6-CFBE38DFCF92}"/>
          </ac:spMkLst>
        </pc:spChg>
        <pc:spChg chg="mod ord">
          <ac:chgData name="rusalan2004@mail.ru" userId="8852e464c7a36c41" providerId="LiveId" clId="{85B9AAAA-29E0-43DB-B71B-28E7CCB58FDB}" dt="2025-03-02T16:08:21.424" v="709" actId="122"/>
          <ac:spMkLst>
            <pc:docMk/>
            <pc:sldMk cId="2213235619" sldId="267"/>
            <ac:spMk id="3" creationId="{D34ED9DB-91E9-D6F7-4222-4397BFFFF345}"/>
          </ac:spMkLst>
        </pc:spChg>
        <pc:spChg chg="add del">
          <ac:chgData name="rusalan2004@mail.ru" userId="8852e464c7a36c41" providerId="LiveId" clId="{85B9AAAA-29E0-43DB-B71B-28E7CCB58FDB}" dt="2025-03-02T09:12:44.719" v="92"/>
          <ac:spMkLst>
            <pc:docMk/>
            <pc:sldMk cId="2213235619" sldId="267"/>
            <ac:spMk id="3079" creationId="{C8A3C342-1D03-412F-8DD3-BF519E8E0AE9}"/>
          </ac:spMkLst>
        </pc:spChg>
        <pc:spChg chg="add del">
          <ac:chgData name="rusalan2004@mail.ru" userId="8852e464c7a36c41" providerId="LiveId" clId="{85B9AAAA-29E0-43DB-B71B-28E7CCB58FDB}" dt="2025-03-02T09:12:44.719" v="92"/>
          <ac:spMkLst>
            <pc:docMk/>
            <pc:sldMk cId="2213235619" sldId="267"/>
            <ac:spMk id="3081" creationId="{81CC9B02-E087-4350-AEBD-2C3CF001AF01}"/>
          </ac:spMkLst>
        </pc:spChg>
        <pc:spChg chg="add del">
          <ac:chgData name="rusalan2004@mail.ru" userId="8852e464c7a36c41" providerId="LiveId" clId="{85B9AAAA-29E0-43DB-B71B-28E7CCB58FDB}" dt="2025-03-02T09:12:44.719" v="92"/>
          <ac:spMkLst>
            <pc:docMk/>
            <pc:sldMk cId="2213235619" sldId="267"/>
            <ac:spMk id="3083" creationId="{D6F18ACE-6E82-4ADC-8A2F-A1771B309B16}"/>
          </ac:spMkLst>
        </pc:spChg>
        <pc:picChg chg="add mod">
          <ac:chgData name="rusalan2004@mail.ru" userId="8852e464c7a36c41" providerId="LiveId" clId="{85B9AAAA-29E0-43DB-B71B-28E7CCB58FDB}" dt="2025-03-02T09:50:15.576" v="192" actId="167"/>
          <ac:picMkLst>
            <pc:docMk/>
            <pc:sldMk cId="2213235619" sldId="267"/>
            <ac:picMk id="4" creationId="{C7516218-8167-8970-4227-F45E5716B811}"/>
          </ac:picMkLst>
        </pc:picChg>
        <pc:picChg chg="add mod">
          <ac:chgData name="rusalan2004@mail.ru" userId="8852e464c7a36c41" providerId="LiveId" clId="{85B9AAAA-29E0-43DB-B71B-28E7CCB58FDB}" dt="2025-03-02T08:54:10.189" v="6" actId="26606"/>
          <ac:picMkLst>
            <pc:docMk/>
            <pc:sldMk cId="2213235619" sldId="267"/>
            <ac:picMk id="3074" creationId="{2C6AA563-B818-2569-D6F7-488779BCA440}"/>
          </ac:picMkLst>
        </pc:picChg>
      </pc:sldChg>
      <pc:sldChg chg="addSp delSp modSp new mod">
        <pc:chgData name="rusalan2004@mail.ru" userId="8852e464c7a36c41" providerId="LiveId" clId="{85B9AAAA-29E0-43DB-B71B-28E7CCB58FDB}" dt="2025-03-02T16:24:45.431" v="1001" actId="122"/>
        <pc:sldMkLst>
          <pc:docMk/>
          <pc:sldMk cId="3606037425" sldId="268"/>
        </pc:sldMkLst>
        <pc:spChg chg="mod">
          <ac:chgData name="rusalan2004@mail.ru" userId="8852e464c7a36c41" providerId="LiveId" clId="{85B9AAAA-29E0-43DB-B71B-28E7CCB58FDB}" dt="2025-03-02T16:24:45.431" v="1001" actId="122"/>
          <ac:spMkLst>
            <pc:docMk/>
            <pc:sldMk cId="3606037425" sldId="268"/>
            <ac:spMk id="2" creationId="{C9732E79-C6D6-4BD8-346B-F1E12DCE332E}"/>
          </ac:spMkLst>
        </pc:spChg>
        <pc:spChg chg="del">
          <ac:chgData name="rusalan2004@mail.ru" userId="8852e464c7a36c41" providerId="LiveId" clId="{85B9AAAA-29E0-43DB-B71B-28E7CCB58FDB}" dt="2025-03-02T16:20:22.363" v="954"/>
          <ac:spMkLst>
            <pc:docMk/>
            <pc:sldMk cId="3606037425" sldId="268"/>
            <ac:spMk id="3" creationId="{0F2CCBD2-6377-1192-C2A2-D2E07D41ECA2}"/>
          </ac:spMkLst>
        </pc:spChg>
        <pc:spChg chg="add del mod">
          <ac:chgData name="rusalan2004@mail.ru" userId="8852e464c7a36c41" providerId="LiveId" clId="{85B9AAAA-29E0-43DB-B71B-28E7CCB58FDB}" dt="2025-03-02T16:21:30.735" v="971"/>
          <ac:spMkLst>
            <pc:docMk/>
            <pc:sldMk cId="3606037425" sldId="268"/>
            <ac:spMk id="5" creationId="{51AD2F71-CDCC-7108-EE80-FA4329823D38}"/>
          </ac:spMkLst>
        </pc:spChg>
        <pc:picChg chg="add mod">
          <ac:chgData name="rusalan2004@mail.ru" userId="8852e464c7a36c41" providerId="LiveId" clId="{85B9AAAA-29E0-43DB-B71B-28E7CCB58FDB}" dt="2025-03-02T16:23:35.266" v="988" actId="14100"/>
          <ac:picMkLst>
            <pc:docMk/>
            <pc:sldMk cId="3606037425" sldId="268"/>
            <ac:picMk id="4" creationId="{8D61A4D2-76D9-F2BB-A263-2CBDF36D149E}"/>
          </ac:picMkLst>
        </pc:picChg>
        <pc:picChg chg="add mod">
          <ac:chgData name="rusalan2004@mail.ru" userId="8852e464c7a36c41" providerId="LiveId" clId="{85B9AAAA-29E0-43DB-B71B-28E7CCB58FDB}" dt="2025-03-02T16:24:33.169" v="1000" actId="1076"/>
          <ac:picMkLst>
            <pc:docMk/>
            <pc:sldMk cId="3606037425" sldId="268"/>
            <ac:picMk id="7" creationId="{61AAA3E4-8CF4-C643-156A-26966A8E8702}"/>
          </ac:picMkLst>
        </pc:picChg>
        <pc:picChg chg="add mod">
          <ac:chgData name="rusalan2004@mail.ru" userId="8852e464c7a36c41" providerId="LiveId" clId="{85B9AAAA-29E0-43DB-B71B-28E7CCB58FDB}" dt="2025-03-02T16:24:30.554" v="999" actId="1076"/>
          <ac:picMkLst>
            <pc:docMk/>
            <pc:sldMk cId="3606037425" sldId="268"/>
            <ac:picMk id="9" creationId="{F2956952-602F-AFC2-7AE5-9B56A50F97BC}"/>
          </ac:picMkLst>
        </pc:picChg>
        <pc:picChg chg="add del mod">
          <ac:chgData name="rusalan2004@mail.ru" userId="8852e464c7a36c41" providerId="LiveId" clId="{85B9AAAA-29E0-43DB-B71B-28E7CCB58FDB}" dt="2025-03-02T16:21:20.148" v="970" actId="478"/>
          <ac:picMkLst>
            <pc:docMk/>
            <pc:sldMk cId="3606037425" sldId="268"/>
            <ac:picMk id="1026" creationId="{2BDD258E-40EF-44D0-DE4F-B6AEB9FBC551}"/>
          </ac:picMkLst>
        </pc:picChg>
        <pc:picChg chg="add mod">
          <ac:chgData name="rusalan2004@mail.ru" userId="8852e464c7a36c41" providerId="LiveId" clId="{85B9AAAA-29E0-43DB-B71B-28E7CCB58FDB}" dt="2025-03-02T16:21:02.037" v="964" actId="14100"/>
          <ac:picMkLst>
            <pc:docMk/>
            <pc:sldMk cId="3606037425" sldId="268"/>
            <ac:picMk id="1028" creationId="{ABC90EFB-02FA-03DE-1033-104C76CDAFAA}"/>
          </ac:picMkLst>
        </pc:picChg>
        <pc:picChg chg="add del mod">
          <ac:chgData name="rusalan2004@mail.ru" userId="8852e464c7a36c41" providerId="LiveId" clId="{85B9AAAA-29E0-43DB-B71B-28E7CCB58FDB}" dt="2025-03-02T16:21:20.148" v="970" actId="478"/>
          <ac:picMkLst>
            <pc:docMk/>
            <pc:sldMk cId="3606037425" sldId="268"/>
            <ac:picMk id="1030" creationId="{8BE9F0B3-E518-8089-820A-2D541673A70E}"/>
          </ac:picMkLst>
        </pc:picChg>
        <pc:picChg chg="add mod">
          <ac:chgData name="rusalan2004@mail.ru" userId="8852e464c7a36c41" providerId="LiveId" clId="{85B9AAAA-29E0-43DB-B71B-28E7CCB58FDB}" dt="2025-03-02T16:24:29.224" v="998" actId="1076"/>
          <ac:picMkLst>
            <pc:docMk/>
            <pc:sldMk cId="3606037425" sldId="268"/>
            <ac:picMk id="1032" creationId="{2966AB20-9EF4-45A4-54B4-B0FC7A76CD77}"/>
          </ac:picMkLst>
        </pc:picChg>
        <pc:picChg chg="add mod">
          <ac:chgData name="rusalan2004@mail.ru" userId="8852e464c7a36c41" providerId="LiveId" clId="{85B9AAAA-29E0-43DB-B71B-28E7CCB58FDB}" dt="2025-03-02T16:22:04.626" v="976" actId="14100"/>
          <ac:picMkLst>
            <pc:docMk/>
            <pc:sldMk cId="3606037425" sldId="268"/>
            <ac:picMk id="1034" creationId="{CDF26122-B9E9-4474-FB84-277623F84FEE}"/>
          </ac:picMkLst>
        </pc:picChg>
        <pc:picChg chg="add mod">
          <ac:chgData name="rusalan2004@mail.ru" userId="8852e464c7a36c41" providerId="LiveId" clId="{85B9AAAA-29E0-43DB-B71B-28E7CCB58FDB}" dt="2025-03-02T16:23:35.266" v="988" actId="14100"/>
          <ac:picMkLst>
            <pc:docMk/>
            <pc:sldMk cId="3606037425" sldId="268"/>
            <ac:picMk id="1036" creationId="{E6D83DBE-F2D6-734D-C4A9-D9BFD6EE49F2}"/>
          </ac:picMkLst>
        </pc:picChg>
      </pc:sldChg>
      <pc:sldChg chg="addSp delSp modSp new mod">
        <pc:chgData name="rusalan2004@mail.ru" userId="8852e464c7a36c41" providerId="LiveId" clId="{85B9AAAA-29E0-43DB-B71B-28E7CCB58FDB}" dt="2025-03-02T16:27:40.352" v="1037" actId="1076"/>
        <pc:sldMkLst>
          <pc:docMk/>
          <pc:sldMk cId="2767905677" sldId="269"/>
        </pc:sldMkLst>
        <pc:spChg chg="mod">
          <ac:chgData name="rusalan2004@mail.ru" userId="8852e464c7a36c41" providerId="LiveId" clId="{85B9AAAA-29E0-43DB-B71B-28E7CCB58FDB}" dt="2025-03-02T16:26:20.515" v="1020" actId="20577"/>
          <ac:spMkLst>
            <pc:docMk/>
            <pc:sldMk cId="2767905677" sldId="269"/>
            <ac:spMk id="2" creationId="{92BB969B-96A9-4C40-EB25-E04165F04C82}"/>
          </ac:spMkLst>
        </pc:spChg>
        <pc:spChg chg="del">
          <ac:chgData name="rusalan2004@mail.ru" userId="8852e464c7a36c41" providerId="LiveId" clId="{85B9AAAA-29E0-43DB-B71B-28E7CCB58FDB}" dt="2025-03-02T16:25:59.385" v="1007"/>
          <ac:spMkLst>
            <pc:docMk/>
            <pc:sldMk cId="2767905677" sldId="269"/>
            <ac:spMk id="3" creationId="{D5BF7326-A8F0-E5FE-FD45-4C8F3EAE9651}"/>
          </ac:spMkLst>
        </pc:spChg>
        <pc:picChg chg="add mod">
          <ac:chgData name="rusalan2004@mail.ru" userId="8852e464c7a36c41" providerId="LiveId" clId="{85B9AAAA-29E0-43DB-B71B-28E7CCB58FDB}" dt="2025-03-02T16:25:00.769" v="1006" actId="167"/>
          <ac:picMkLst>
            <pc:docMk/>
            <pc:sldMk cId="2767905677" sldId="269"/>
            <ac:picMk id="4" creationId="{9A90B00A-8E8E-4338-4CB8-0A8DBBFEBAD4}"/>
          </ac:picMkLst>
        </pc:picChg>
        <pc:picChg chg="add mod">
          <ac:chgData name="rusalan2004@mail.ru" userId="8852e464c7a36c41" providerId="LiveId" clId="{85B9AAAA-29E0-43DB-B71B-28E7CCB58FDB}" dt="2025-03-02T16:26:55.722" v="1030" actId="14100"/>
          <ac:picMkLst>
            <pc:docMk/>
            <pc:sldMk cId="2767905677" sldId="269"/>
            <ac:picMk id="6" creationId="{B5386DD0-6477-6B71-8530-056AA97DBA3F}"/>
          </ac:picMkLst>
        </pc:picChg>
        <pc:picChg chg="add mod">
          <ac:chgData name="rusalan2004@mail.ru" userId="8852e464c7a36c41" providerId="LiveId" clId="{85B9AAAA-29E0-43DB-B71B-28E7CCB58FDB}" dt="2025-03-02T16:27:40.352" v="1037" actId="1076"/>
          <ac:picMkLst>
            <pc:docMk/>
            <pc:sldMk cId="2767905677" sldId="269"/>
            <ac:picMk id="8" creationId="{E0CB9CAE-4ACB-60E5-14BB-9F042962A677}"/>
          </ac:picMkLst>
        </pc:picChg>
        <pc:picChg chg="add mod">
          <ac:chgData name="rusalan2004@mail.ru" userId="8852e464c7a36c41" providerId="LiveId" clId="{85B9AAAA-29E0-43DB-B71B-28E7CCB58FDB}" dt="2025-03-02T16:27:38.681" v="1036" actId="1076"/>
          <ac:picMkLst>
            <pc:docMk/>
            <pc:sldMk cId="2767905677" sldId="269"/>
            <ac:picMk id="2050" creationId="{99833F37-C9DF-28F9-2C67-97B0ACB202C4}"/>
          </ac:picMkLst>
        </pc:picChg>
      </pc:sldChg>
      <pc:sldChg chg="addSp delSp modSp new mod">
        <pc:chgData name="rusalan2004@mail.ru" userId="8852e464c7a36c41" providerId="LiveId" clId="{85B9AAAA-29E0-43DB-B71B-28E7CCB58FDB}" dt="2025-03-02T16:32:57.186" v="1139" actId="14100"/>
        <pc:sldMkLst>
          <pc:docMk/>
          <pc:sldMk cId="468779315" sldId="270"/>
        </pc:sldMkLst>
        <pc:spChg chg="mod">
          <ac:chgData name="rusalan2004@mail.ru" userId="8852e464c7a36c41" providerId="LiveId" clId="{85B9AAAA-29E0-43DB-B71B-28E7CCB58FDB}" dt="2025-03-02T16:28:58.729" v="1082" actId="20577"/>
          <ac:spMkLst>
            <pc:docMk/>
            <pc:sldMk cId="468779315" sldId="270"/>
            <ac:spMk id="2" creationId="{F73A98F8-0021-AABF-CAA4-E9ECAB714451}"/>
          </ac:spMkLst>
        </pc:spChg>
        <pc:spChg chg="del">
          <ac:chgData name="rusalan2004@mail.ru" userId="8852e464c7a36c41" providerId="LiveId" clId="{85B9AAAA-29E0-43DB-B71B-28E7CCB58FDB}" dt="2025-03-02T16:29:55.123" v="1083" actId="931"/>
          <ac:spMkLst>
            <pc:docMk/>
            <pc:sldMk cId="468779315" sldId="270"/>
            <ac:spMk id="3" creationId="{3087C298-9A6F-A1CD-D4B9-36CE3395BA09}"/>
          </ac:spMkLst>
        </pc:spChg>
        <pc:picChg chg="add mod">
          <ac:chgData name="rusalan2004@mail.ru" userId="8852e464c7a36c41" providerId="LiveId" clId="{85B9AAAA-29E0-43DB-B71B-28E7CCB58FDB}" dt="2025-03-02T16:28:11.499" v="1042" actId="167"/>
          <ac:picMkLst>
            <pc:docMk/>
            <pc:sldMk cId="468779315" sldId="270"/>
            <ac:picMk id="4" creationId="{EB780822-B3BF-66DE-3DF4-E9417A195BA8}"/>
          </ac:picMkLst>
        </pc:picChg>
        <pc:picChg chg="add mod">
          <ac:chgData name="rusalan2004@mail.ru" userId="8852e464c7a36c41" providerId="LiveId" clId="{85B9AAAA-29E0-43DB-B71B-28E7CCB58FDB}" dt="2025-03-02T16:32:52.930" v="1137" actId="14100"/>
          <ac:picMkLst>
            <pc:docMk/>
            <pc:sldMk cId="468779315" sldId="270"/>
            <ac:picMk id="6" creationId="{7EF3071A-206B-F18B-4E31-7BA298EA61DC}"/>
          </ac:picMkLst>
        </pc:picChg>
        <pc:picChg chg="add del mod modCrop">
          <ac:chgData name="rusalan2004@mail.ru" userId="8852e464c7a36c41" providerId="LiveId" clId="{85B9AAAA-29E0-43DB-B71B-28E7CCB58FDB}" dt="2025-03-02T16:32:26.886" v="1129" actId="478"/>
          <ac:picMkLst>
            <pc:docMk/>
            <pc:sldMk cId="468779315" sldId="270"/>
            <ac:picMk id="8" creationId="{76B4627F-C6EB-9F94-44BD-488EC22D153F}"/>
          </ac:picMkLst>
        </pc:picChg>
        <pc:picChg chg="add del mod">
          <ac:chgData name="rusalan2004@mail.ru" userId="8852e464c7a36c41" providerId="LiveId" clId="{85B9AAAA-29E0-43DB-B71B-28E7CCB58FDB}" dt="2025-03-02T16:32:26.388" v="1128" actId="478"/>
          <ac:picMkLst>
            <pc:docMk/>
            <pc:sldMk cId="468779315" sldId="270"/>
            <ac:picMk id="10" creationId="{E86E3602-0BBB-CBC1-28DC-1D6A480FBC7B}"/>
          </ac:picMkLst>
        </pc:picChg>
        <pc:picChg chg="add mod">
          <ac:chgData name="rusalan2004@mail.ru" userId="8852e464c7a36c41" providerId="LiveId" clId="{85B9AAAA-29E0-43DB-B71B-28E7CCB58FDB}" dt="2025-03-02T16:32:57.186" v="1139" actId="14100"/>
          <ac:picMkLst>
            <pc:docMk/>
            <pc:sldMk cId="468779315" sldId="270"/>
            <ac:picMk id="12" creationId="{218733A1-72D1-6276-51B3-A502947A2CA7}"/>
          </ac:picMkLst>
        </pc:picChg>
        <pc:picChg chg="add mod">
          <ac:chgData name="rusalan2004@mail.ru" userId="8852e464c7a36c41" providerId="LiveId" clId="{85B9AAAA-29E0-43DB-B71B-28E7CCB58FDB}" dt="2025-03-02T16:32:50.538" v="1136" actId="1076"/>
          <ac:picMkLst>
            <pc:docMk/>
            <pc:sldMk cId="468779315" sldId="270"/>
            <ac:picMk id="14" creationId="{3B418A39-038B-B3BE-1822-48FC8D6A7EAF}"/>
          </ac:picMkLst>
        </pc:picChg>
      </pc:sldChg>
      <pc:sldChg chg="addSp delSp modSp new mod">
        <pc:chgData name="rusalan2004@mail.ru" userId="8852e464c7a36c41" providerId="LiveId" clId="{85B9AAAA-29E0-43DB-B71B-28E7CCB58FDB}" dt="2025-03-02T16:35:11.513" v="1182" actId="14100"/>
        <pc:sldMkLst>
          <pc:docMk/>
          <pc:sldMk cId="3106324473" sldId="271"/>
        </pc:sldMkLst>
        <pc:spChg chg="del">
          <ac:chgData name="rusalan2004@mail.ru" userId="8852e464c7a36c41" providerId="LiveId" clId="{85B9AAAA-29E0-43DB-B71B-28E7CCB58FDB}" dt="2025-03-02T16:33:15.409" v="1143" actId="931"/>
          <ac:spMkLst>
            <pc:docMk/>
            <pc:sldMk cId="3106324473" sldId="271"/>
            <ac:spMk id="3" creationId="{F7E88DB4-9B25-C3E8-43C2-AE0843DC297D}"/>
          </ac:spMkLst>
        </pc:spChg>
        <pc:picChg chg="add mod">
          <ac:chgData name="rusalan2004@mail.ru" userId="8852e464c7a36c41" providerId="LiveId" clId="{85B9AAAA-29E0-43DB-B71B-28E7CCB58FDB}" dt="2025-03-02T16:33:08.843" v="1142" actId="167"/>
          <ac:picMkLst>
            <pc:docMk/>
            <pc:sldMk cId="3106324473" sldId="271"/>
            <ac:picMk id="4" creationId="{C9F5B68B-4A98-0A71-74A4-0AFD8C85EFC3}"/>
          </ac:picMkLst>
        </pc:picChg>
        <pc:picChg chg="add mod">
          <ac:chgData name="rusalan2004@mail.ru" userId="8852e464c7a36c41" providerId="LiveId" clId="{85B9AAAA-29E0-43DB-B71B-28E7CCB58FDB}" dt="2025-03-02T16:34:49.090" v="1178" actId="1076"/>
          <ac:picMkLst>
            <pc:docMk/>
            <pc:sldMk cId="3106324473" sldId="271"/>
            <ac:picMk id="6" creationId="{247E8842-7DAD-D492-384C-AE118A8CC164}"/>
          </ac:picMkLst>
        </pc:picChg>
        <pc:picChg chg="add mod">
          <ac:chgData name="rusalan2004@mail.ru" userId="8852e464c7a36c41" providerId="LiveId" clId="{85B9AAAA-29E0-43DB-B71B-28E7CCB58FDB}" dt="2025-03-02T16:35:11.513" v="1182" actId="14100"/>
          <ac:picMkLst>
            <pc:docMk/>
            <pc:sldMk cId="3106324473" sldId="271"/>
            <ac:picMk id="8" creationId="{32616CAE-C97B-8EA5-C427-C0ACE9D70B16}"/>
          </ac:picMkLst>
        </pc:picChg>
        <pc:picChg chg="add mod modCrop">
          <ac:chgData name="rusalan2004@mail.ru" userId="8852e464c7a36c41" providerId="LiveId" clId="{85B9AAAA-29E0-43DB-B71B-28E7CCB58FDB}" dt="2025-03-02T16:35:04.290" v="1181" actId="14100"/>
          <ac:picMkLst>
            <pc:docMk/>
            <pc:sldMk cId="3106324473" sldId="271"/>
            <ac:picMk id="10" creationId="{827A435D-7D64-73FF-F065-40D159C9412F}"/>
          </ac:picMkLst>
        </pc:picChg>
      </pc:sldChg>
      <pc:sldMasterChg chg="modSldLayout">
        <pc:chgData name="rusalan2004@mail.ru" userId="8852e464c7a36c41" providerId="LiveId" clId="{85B9AAAA-29E0-43DB-B71B-28E7CCB58FDB}" dt="2025-03-02T09:19:57.642" v="103"/>
        <pc:sldMasterMkLst>
          <pc:docMk/>
          <pc:sldMasterMk cId="3067947073" sldId="2147483792"/>
        </pc:sldMasterMkLst>
        <pc:sldLayoutChg chg="delSp">
          <pc:chgData name="rusalan2004@mail.ru" userId="8852e464c7a36c41" providerId="LiveId" clId="{85B9AAAA-29E0-43DB-B71B-28E7CCB58FDB}" dt="2025-03-02T09:19:57.642" v="103"/>
          <pc:sldLayoutMkLst>
            <pc:docMk/>
            <pc:sldMasterMk cId="3067947073" sldId="2147483792"/>
            <pc:sldLayoutMk cId="1733839640" sldId="2147483810"/>
          </pc:sldLayoutMkLst>
          <pc:cxnChg chg="del">
            <ac:chgData name="rusalan2004@mail.ru" userId="8852e464c7a36c41" providerId="LiveId" clId="{85B9AAAA-29E0-43DB-B71B-28E7CCB58FDB}" dt="2025-03-02T09:19:57.642" v="103"/>
            <ac:cxnSpMkLst>
              <pc:docMk/>
              <pc:sldMasterMk cId="3067947073" sldId="2147483792"/>
              <pc:sldLayoutMk cId="1733839640" sldId="2147483810"/>
              <ac:cxnSpMk id="33" creationId="{00000000-0000-0000-0000-000000000000}"/>
            </ac:cxnSpMkLst>
          </pc:cxn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6791-5268-47DD-8F7B-7DA4172700B5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7DDA31-BBF4-49C3-8CB9-8FF1633AAC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143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DDA31-BBF4-49C3-8CB9-8FF1633AACD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738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EFA42-17F0-6AE9-B848-2EC1430004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42514F7-5D61-4132-92E5-D95CDD11AC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0D9B33-5524-1CD1-E6F2-2D4E4B343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6A1D9-D323-4F4E-8655-25E2D32CE742}" type="datetime1">
              <a:rPr lang="en-US" smtClean="0"/>
              <a:t>3/12/2025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D5ADFA-3E52-F0AC-D282-64D574262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76D665-60BC-1D83-F3AE-26B5B40B9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73550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2F30FA-E7AC-6640-0835-9D5FAA7AE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1C865C1-2B5F-B60D-7D02-9079540800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83E4F8-3856-EE1C-9050-0F23DB4EF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6A1D9-D323-4F4E-8655-25E2D32CE742}" type="datetime1">
              <a:rPr lang="en-US" smtClean="0"/>
              <a:t>3/12/2025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E5BCE5-8959-D9FA-C259-E629B8542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87C800-616E-052F-E009-1A5F541F4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61607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E992A48-522F-92F0-C34A-1269E56CE1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B2317C8-55C5-E702-9AF0-3BCF631240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37671E-6D0B-7225-9E77-02B51D0AC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6A1D9-D323-4F4E-8655-25E2D32CE742}" type="datetime1">
              <a:rPr lang="en-US" smtClean="0"/>
              <a:t>3/12/2025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FFF8DA-9F42-8849-FDAD-4E7FA373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C510CF-A73B-35DC-E8C6-0F04D62BF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705871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E92D9C-6806-9238-CB53-62B93B40C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48FB11-5A3D-7C03-370D-1FEE672D12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0FAE73-2FA7-FAC5-33BC-4FACD3EB0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6A1D9-D323-4F4E-8655-25E2D32CE742}" type="datetime1">
              <a:rPr lang="en-US" smtClean="0"/>
              <a:t>3/12/2025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A4192D-4E46-FADE-AB2E-78CA5F939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498F66-2B9F-A2DD-9BFD-E852ADA01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41401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464704-8E5F-D111-71A5-A8C7638A0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936298-F53F-4188-9EA7-7230F487FF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C67B87-1FF0-4785-7D60-550DB3FB9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6A1D9-D323-4F4E-8655-25E2D32CE742}" type="datetime1">
              <a:rPr lang="en-US" smtClean="0"/>
              <a:t>3/12/2025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70EE26-AFBA-6BB4-86B8-DFC51F494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B4A992-BA5B-4EC9-E6CE-B42989F2E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34009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43832-6A4F-5528-0DCC-F1C429A2F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B19019-46FB-CF85-437C-C576279283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F52D60-15B7-0691-1499-F6DF2A2121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723A8C-B4C3-F0F1-349F-1070C18D8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6A1D9-D323-4F4E-8655-25E2D32CE742}" type="datetime1">
              <a:rPr lang="en-US" smtClean="0"/>
              <a:t>3/12/2025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CA730D9-7170-41ED-BE24-FEF1525F4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835570-1737-BBA1-57BD-29B933559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26450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A873A0-E0B6-A295-6EDC-A5AAE1BD4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4A0D81-F149-3FCA-4856-3A1CEE5807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5CE59CC-44D2-1565-005E-6172661A8C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F15161E-3807-36CB-ED4C-D3019ABFDD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1C30B40-A2C8-EDE5-28C6-F018831260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B6C0591-45F4-3AA5-E86B-FAAA3CC7C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6A1D9-D323-4F4E-8655-25E2D32CE742}" type="datetime1">
              <a:rPr lang="en-US" smtClean="0"/>
              <a:t>3/12/2025</a:t>
            </a:fld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FFAAEF9-3EED-4098-F9C3-45F7517B3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DCF65BA-926D-FA56-F5BE-C5B4B5E56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0968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603E6F-814D-1E73-AA02-01817F09E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F2BAD3D-B05E-A428-A98E-5D9FA8C3E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6A1D9-D323-4F4E-8655-25E2D32CE742}" type="datetime1">
              <a:rPr lang="en-US" smtClean="0"/>
              <a:t>3/12/2025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578A688-48C8-FB1B-9847-1446D5BA5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3C6A0B5-DBC2-AB82-5D1F-BE14576C0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71070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67EB647-35C2-E773-297F-A43467DE2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6A1D9-D323-4F4E-8655-25E2D32CE742}" type="datetime1">
              <a:rPr lang="en-US" smtClean="0"/>
              <a:t>3/12/2025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530FAB-E4F9-7AE2-57EA-3D785E52C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84D546-1F7A-CE70-BF28-47ACAD39D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16153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58E4BC-70A8-4FE9-CFD3-CA98FED81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7FFD46-8989-5C6A-209F-DAF368090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7F6587-E6D9-50F9-3B41-455801C76E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78B12B5-802B-B923-C01A-DE382B237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6A1D9-D323-4F4E-8655-25E2D32CE742}" type="datetime1">
              <a:rPr lang="en-US" smtClean="0"/>
              <a:t>3/12/2025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8BCE87-5806-835B-0375-1E4B82E65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A62A54-EFDA-B80D-CB44-7D79F48F5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15670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FA6994-6AC9-229E-DE2F-30ABBA598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0E825B9-9387-1512-1827-49FE11C0BF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F47593-7AE4-DDD8-C543-1BCFF78E36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26E2B61-F196-AC99-84CF-95B9458C6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6A1D9-D323-4F4E-8655-25E2D32CE742}" type="datetime1">
              <a:rPr lang="en-US" smtClean="0"/>
              <a:t>3/12/2025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EDA967-D0EB-59B9-D851-E778FAC8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1C452D-332F-0AFD-FB3F-D0670DF03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95543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F3CBF-7A36-DDDB-E9D6-865B94C7A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147885-F19B-9271-91FF-36FB2052D2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6307CD-B015-0746-5093-464A6BFD7B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F6A1D9-D323-4F4E-8655-25E2D32CE742}" type="datetime1">
              <a:rPr lang="en-US" smtClean="0"/>
              <a:t>3/12/2025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E22CAE-B2B2-1D10-F063-CD7FEC38D0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69A275-283A-7F21-2AB5-97CAAF6E33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FDF98CC-160E-494C-8C3C-8CDC5FA257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177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Picture background">
            <a:extLst>
              <a:ext uri="{FF2B5EF4-FFF2-40B4-BE49-F238E27FC236}">
                <a16:creationId xmlns:a16="http://schemas.microsoft.com/office/drawing/2014/main" id="{1F97FD21-C110-05F1-9243-DD34548FF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0" y="9144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0216AC-02BC-BA30-3AB6-C504923923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259" y="2400302"/>
            <a:ext cx="11165481" cy="1929384"/>
          </a:xfrm>
        </p:spPr>
        <p:txBody>
          <a:bodyPr anchor="t">
            <a:normAutofit/>
          </a:bodyPr>
          <a:lstStyle/>
          <a:p>
            <a:pPr algn="ctr"/>
            <a:r>
              <a:rPr lang="ru-RU" dirty="0"/>
              <a:t>Дорожная азбука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2BFB19B-8843-B524-292E-8292AB6FFE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51215" y="4348001"/>
            <a:ext cx="5040785" cy="1828799"/>
          </a:xfrm>
        </p:spPr>
        <p:txBody>
          <a:bodyPr anchor="b">
            <a:normAutofit/>
          </a:bodyPr>
          <a:lstStyle/>
          <a:p>
            <a:pPr algn="l"/>
            <a:r>
              <a:rPr lang="ru-RU" dirty="0"/>
              <a:t>Группа «Умнички»</a:t>
            </a:r>
          </a:p>
          <a:p>
            <a:pPr algn="l"/>
            <a:r>
              <a:rPr lang="ru-RU" dirty="0"/>
              <a:t>Воспитатели: Чернышева Е.М</a:t>
            </a:r>
          </a:p>
          <a:p>
            <a:pPr algn="l"/>
            <a:r>
              <a:rPr lang="ru-RU" dirty="0"/>
              <a:t>                               </a:t>
            </a:r>
            <a:r>
              <a:rPr lang="ru-RU" dirty="0" err="1"/>
              <a:t>Хадынова</a:t>
            </a:r>
            <a:r>
              <a:rPr lang="ru-RU" dirty="0"/>
              <a:t> Р.С.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4B2FA29-D762-8C92-BECF-F96E089BBA9F}"/>
              </a:ext>
            </a:extLst>
          </p:cNvPr>
          <p:cNvSpPr txBox="1">
            <a:spLocks/>
          </p:cNvSpPr>
          <p:nvPr/>
        </p:nvSpPr>
        <p:spPr>
          <a:xfrm>
            <a:off x="670269" y="1130808"/>
            <a:ext cx="11165481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7D6A5C7A-038A-C3E4-BB97-2F84A6B3A276}"/>
              </a:ext>
            </a:extLst>
          </p:cNvPr>
          <p:cNvSpPr txBox="1">
            <a:spLocks/>
          </p:cNvSpPr>
          <p:nvPr/>
        </p:nvSpPr>
        <p:spPr>
          <a:xfrm>
            <a:off x="314019" y="550913"/>
            <a:ext cx="11165481" cy="19293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>
                <a:solidFill>
                  <a:srgbClr val="FFFFFF"/>
                </a:solidFill>
              </a:rPr>
              <a:t>ГБОУ Школа Имени Ф.М. Достоевского  УК №3 «Родничок»</a:t>
            </a: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527A2163-6E96-E8C1-32A0-8B80F33FF745}"/>
              </a:ext>
            </a:extLst>
          </p:cNvPr>
          <p:cNvSpPr txBox="1">
            <a:spLocks/>
          </p:cNvSpPr>
          <p:nvPr/>
        </p:nvSpPr>
        <p:spPr>
          <a:xfrm>
            <a:off x="3827761" y="4845199"/>
            <a:ext cx="5040785" cy="18287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г. Москва 2025 г.</a:t>
            </a:r>
          </a:p>
        </p:txBody>
      </p:sp>
    </p:spTree>
    <p:extLst>
      <p:ext uri="{BB962C8B-B14F-4D97-AF65-F5344CB8AC3E}">
        <p14:creationId xmlns:p14="http://schemas.microsoft.com/office/powerpoint/2010/main" val="40546618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icture background">
            <a:extLst>
              <a:ext uri="{FF2B5EF4-FFF2-40B4-BE49-F238E27FC236}">
                <a16:creationId xmlns:a16="http://schemas.microsoft.com/office/drawing/2014/main" id="{06E08196-8A8E-0891-4AAC-DAB75757B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1EF228-3DB5-580C-7615-A60D3F76A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4560" y="285750"/>
            <a:ext cx="4795482" cy="164198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600" dirty="0">
                <a:solidFill>
                  <a:schemeClr val="bg1"/>
                </a:solidFill>
              </a:rPr>
              <a:t>Знак «Велосипедная дорога»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964EBA-2F6B-2FD4-E8D0-364F81C06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8629" y="2213487"/>
            <a:ext cx="4797256" cy="380999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0" i="0" dirty="0">
                <a:solidFill>
                  <a:schemeClr val="bg1"/>
                </a:solidFill>
                <a:effectLst/>
                <a:latin typeface="Times New Roman Cyr" panose="02020603050405020304" pitchFamily="18" charset="0"/>
              </a:rPr>
              <a:t>Велосипедная дорожка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b="0" i="0" dirty="0">
                <a:solidFill>
                  <a:schemeClr val="bg1"/>
                </a:solidFill>
                <a:effectLst/>
                <a:latin typeface="Times New Roman Cyr" panose="02020603050405020304" pitchFamily="18" charset="0"/>
              </a:rPr>
              <a:t>Обгоняй Максим Сережку.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b="0" i="0" dirty="0">
                <a:solidFill>
                  <a:schemeClr val="bg1"/>
                </a:solidFill>
                <a:effectLst/>
                <a:latin typeface="Times New Roman Cyr" panose="02020603050405020304" pitchFamily="18" charset="0"/>
              </a:rPr>
              <a:t>Вам никто не помешает –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b="0" i="0" dirty="0">
                <a:solidFill>
                  <a:schemeClr val="bg1"/>
                </a:solidFill>
                <a:effectLst/>
                <a:latin typeface="Times New Roman Cyr" panose="02020603050405020304" pitchFamily="18" charset="0"/>
              </a:rPr>
              <a:t>Этот знак все дети знают.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170" name="Picture 2" descr="Picture background">
            <a:extLst>
              <a:ext uri="{FF2B5EF4-FFF2-40B4-BE49-F238E27FC236}">
                <a16:creationId xmlns:a16="http://schemas.microsoft.com/office/drawing/2014/main" id="{B8E215CB-1EF7-9935-2B73-ADA0B95D9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" r="1643"/>
          <a:stretch/>
        </p:blipFill>
        <p:spPr bwMode="auto">
          <a:xfrm>
            <a:off x="0" y="867159"/>
            <a:ext cx="4791483" cy="495756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192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icture background">
            <a:extLst>
              <a:ext uri="{FF2B5EF4-FFF2-40B4-BE49-F238E27FC236}">
                <a16:creationId xmlns:a16="http://schemas.microsoft.com/office/drawing/2014/main" id="{C7516218-8167-8970-4227-F45E5716B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526D04-F318-8438-ADD6-CFBE38DFC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331" y="461862"/>
            <a:ext cx="4638903" cy="1400530"/>
          </a:xfrm>
        </p:spPr>
        <p:txBody>
          <a:bodyPr>
            <a:normAutofit/>
          </a:bodyPr>
          <a:lstStyle/>
          <a:p>
            <a:r>
              <a:rPr lang="ru-RU" sz="3900" dirty="0">
                <a:solidFill>
                  <a:schemeClr val="bg1"/>
                </a:solidFill>
              </a:rPr>
              <a:t>Знак «Дорожные работы»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4ED9DB-91E9-D6F7-4222-4397BFFFF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5190" y="2089494"/>
            <a:ext cx="4638903" cy="41954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Знак «дорожные работы».</a:t>
            </a:r>
            <a:endParaRPr lang="ru-RU" b="0" i="0" dirty="0">
              <a:solidFill>
                <a:schemeClr val="bg1"/>
              </a:solidFill>
              <a:effectLst/>
              <a:latin typeface="commissioner"/>
            </a:endParaRPr>
          </a:p>
          <a:p>
            <a:pPr marL="0" indent="0" algn="ctr">
              <a:buNone/>
            </a:pPr>
            <a:r>
              <a:rPr lang="ru-RU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Чинит здесь дорогу кто-то.</a:t>
            </a:r>
            <a:endParaRPr lang="ru-RU" b="0" i="0" dirty="0">
              <a:solidFill>
                <a:schemeClr val="bg1"/>
              </a:solidFill>
              <a:effectLst/>
              <a:latin typeface="commissioner"/>
            </a:endParaRPr>
          </a:p>
          <a:p>
            <a:pPr marL="0" indent="0" algn="ctr">
              <a:buNone/>
            </a:pPr>
            <a:r>
              <a:rPr lang="ru-RU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Скорость сбавить нужно будет,</a:t>
            </a:r>
            <a:endParaRPr lang="ru-RU" b="0" i="0" dirty="0">
              <a:solidFill>
                <a:schemeClr val="bg1"/>
              </a:solidFill>
              <a:effectLst/>
              <a:latin typeface="commissioner"/>
            </a:endParaRPr>
          </a:p>
          <a:p>
            <a:pPr marL="0" indent="0" algn="ctr">
              <a:buNone/>
            </a:pPr>
            <a:r>
              <a:rPr lang="ru-RU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Там ведь на дороге люди.</a:t>
            </a:r>
            <a:endParaRPr lang="ru-RU" b="0" i="0" dirty="0">
              <a:solidFill>
                <a:schemeClr val="bg1"/>
              </a:solidFill>
              <a:effectLst/>
              <a:latin typeface="commissioner"/>
            </a:endParaRPr>
          </a:p>
        </p:txBody>
      </p:sp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2C6AA563-B818-2569-D6F7-488779BCA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7" r="21641" b="2"/>
          <a:stretch/>
        </p:blipFill>
        <p:spPr bwMode="auto">
          <a:xfrm>
            <a:off x="0" y="758957"/>
            <a:ext cx="3872384" cy="5340086"/>
          </a:xfrm>
          <a:custGeom>
            <a:avLst/>
            <a:gdLst/>
            <a:ahLst/>
            <a:cxnLst/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235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icture background">
            <a:extLst>
              <a:ext uri="{FF2B5EF4-FFF2-40B4-BE49-F238E27FC236}">
                <a16:creationId xmlns:a16="http://schemas.microsoft.com/office/drawing/2014/main" id="{8D61A4D2-76D9-F2BB-A263-2CBDF36D1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732E79-C6D6-4BD8-346B-F1E12DCE3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Викторина «Дорожные знаки»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2966AB20-9EF4-45A4-54B4-B0FC7A76CD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606548"/>
            <a:ext cx="3886202" cy="388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Изображение выглядит как одежда, Человеческое лицо, человек, в помещени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AAA3E4-8CF4-C643-156A-26966A8E87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750" y="1606548"/>
            <a:ext cx="3870325" cy="3870325"/>
          </a:xfrm>
          <a:prstGeom prst="rect">
            <a:avLst/>
          </a:prstGeom>
        </p:spPr>
      </p:pic>
      <p:pic>
        <p:nvPicPr>
          <p:cNvPr id="9" name="Рисунок 8" descr="Изображение выглядит как одежда, мальчик, человек, в помещени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2956952-602F-AFC2-7AE5-9B56A50F97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48" y="1614486"/>
            <a:ext cx="3870325" cy="387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037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icture background">
            <a:extLst>
              <a:ext uri="{FF2B5EF4-FFF2-40B4-BE49-F238E27FC236}">
                <a16:creationId xmlns:a16="http://schemas.microsoft.com/office/drawing/2014/main" id="{9A90B00A-8E8E-4338-4CB8-0A8DBBFEB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BB969B-96A9-4C40-EB25-E04165F04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Изучаем и запоминаем знаки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9833F37-C9DF-28F9-2C67-97B0ACB202C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91" y="1788367"/>
            <a:ext cx="3732954" cy="373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Изображение выглядит как одежда, Человеческое лицо, ребенок, начинающий ходить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5386DD0-6477-6B71-8530-056AA97DBA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744" y="1788367"/>
            <a:ext cx="3732954" cy="3732954"/>
          </a:xfrm>
          <a:prstGeom prst="rect">
            <a:avLst/>
          </a:prstGeom>
        </p:spPr>
      </p:pic>
      <p:pic>
        <p:nvPicPr>
          <p:cNvPr id="8" name="Рисунок 7" descr="Изображение выглядит как одежда, ребенок, начинающий ходить, Человеческое лицо, в помещени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0CB9CAE-4ACB-60E5-14BB-9F042962A6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872" y="1788367"/>
            <a:ext cx="3732954" cy="373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905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icture background">
            <a:extLst>
              <a:ext uri="{FF2B5EF4-FFF2-40B4-BE49-F238E27FC236}">
                <a16:creationId xmlns:a16="http://schemas.microsoft.com/office/drawing/2014/main" id="{EB780822-B3BF-66DE-3DF4-E9417A195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3A98F8-0021-AABF-CAA4-E9ECAB714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48" y="0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Спортивно-познавательный досуг «Дорожные знаки»</a:t>
            </a:r>
          </a:p>
        </p:txBody>
      </p:sp>
      <p:pic>
        <p:nvPicPr>
          <p:cNvPr id="6" name="Объект 5" descr="Изображение выглядит как одежда, человек, девочка, маль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EF3071A-206B-F18B-4E31-7BA298EA61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77" y="1312199"/>
            <a:ext cx="3538031" cy="4717375"/>
          </a:xfrm>
        </p:spPr>
      </p:pic>
      <p:pic>
        <p:nvPicPr>
          <p:cNvPr id="12" name="Рисунок 11" descr="Изображение выглядит как одежда, обувь, человек, дев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18733A1-72D1-6276-51B3-A502947A2C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642" y="1312198"/>
            <a:ext cx="3538031" cy="4717375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одежда, пол, человек, зем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418A39-038B-B3BE-1822-48FC8D6A7E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984" y="1312200"/>
            <a:ext cx="3538031" cy="471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779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icture background">
            <a:extLst>
              <a:ext uri="{FF2B5EF4-FFF2-40B4-BE49-F238E27FC236}">
                <a16:creationId xmlns:a16="http://schemas.microsoft.com/office/drawing/2014/main" id="{C9F5B68B-4A98-0A71-74A4-0AFD8C85E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132FC5-2BF6-D4C8-89C4-CFBEA48E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208" y="176504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Спортивно-познавательный досуг «Дорожные знаки»</a:t>
            </a:r>
            <a:endParaRPr lang="ru-RU" dirty="0"/>
          </a:p>
        </p:txBody>
      </p:sp>
      <p:pic>
        <p:nvPicPr>
          <p:cNvPr id="6" name="Объект 5" descr="Изображение выглядит как Напольное покрытие, пол, в помещении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47E8842-7DAD-D492-384C-AE118A8CC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30"/>
          <a:stretch/>
        </p:blipFill>
        <p:spPr>
          <a:xfrm>
            <a:off x="4828181" y="1684629"/>
            <a:ext cx="3365401" cy="3821732"/>
          </a:xfrm>
        </p:spPr>
      </p:pic>
      <p:pic>
        <p:nvPicPr>
          <p:cNvPr id="8" name="Рисунок 7" descr="Изображение выглядит как в помещении, человек, пол, зем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616CAE-C97B-8EA5-C427-C0ACE9D70B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3" y="1684629"/>
            <a:ext cx="4406141" cy="3825983"/>
          </a:xfrm>
          <a:prstGeom prst="rect">
            <a:avLst/>
          </a:prstGeom>
        </p:spPr>
      </p:pic>
      <p:pic>
        <p:nvPicPr>
          <p:cNvPr id="10" name="Рисунок 9" descr="Изображение выглядит как обувь, одежда, Фитнес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27A435D-7D64-73FF-F065-40D159C941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3" r="10274"/>
          <a:stretch/>
        </p:blipFill>
        <p:spPr>
          <a:xfrm>
            <a:off x="8531740" y="1690687"/>
            <a:ext cx="3576377" cy="381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244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icture background">
            <a:extLst>
              <a:ext uri="{FF2B5EF4-FFF2-40B4-BE49-F238E27FC236}">
                <a16:creationId xmlns:a16="http://schemas.microsoft.com/office/drawing/2014/main" id="{553F5B18-5F8D-4C46-75A5-ED06FC130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65C907-7AB3-309F-AEA2-A462D58B2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472" y="-82347"/>
            <a:ext cx="11674813" cy="1325563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В целях снижения количества ДТП на дорогах в нашем детском саду проходила акция по предупреждению детского дорожно-транспортного травматизма «Засветись! Стань заметней на дороге!»</a:t>
            </a:r>
          </a:p>
        </p:txBody>
      </p:sp>
      <p:pic>
        <p:nvPicPr>
          <p:cNvPr id="8" name="Объект 7" descr="Изображение выглядит как на открытом воздухе, одежда, небо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7852F27-5D02-D946-5731-94B6EF5D5A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902" y="1797050"/>
            <a:ext cx="3590089" cy="478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Изображение выглядит как снег, человек, одежда, пещ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A850A4-A95D-3317-5099-A5D2EE373F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954" y="1797049"/>
            <a:ext cx="3590091" cy="4786787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одежда, на открытом воздухе, челове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2380AC2-8A32-63DF-C55E-ACD67BFED0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008" y="1797049"/>
            <a:ext cx="3590090" cy="478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332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icture background">
            <a:extLst>
              <a:ext uri="{FF2B5EF4-FFF2-40B4-BE49-F238E27FC236}">
                <a16:creationId xmlns:a16="http://schemas.microsoft.com/office/drawing/2014/main" id="{1E07CBE3-4FA0-C0E6-4B15-047E6445B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517513-356E-06A5-9F23-6430C1E26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400" kern="0" spc="-39" dirty="0" err="1">
                <a:solidFill>
                  <a:schemeClr val="bg1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Также</a:t>
            </a:r>
            <a:r>
              <a:rPr lang="en-US" sz="4400" kern="0" spc="-39" dirty="0">
                <a:solidFill>
                  <a:schemeClr val="bg1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 </a:t>
            </a:r>
            <a:r>
              <a:rPr lang="en-US" sz="4400" kern="0" spc="-39" dirty="0" err="1">
                <a:solidFill>
                  <a:schemeClr val="bg1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прошла</a:t>
            </a:r>
            <a:r>
              <a:rPr lang="en-US" sz="4400" kern="0" spc="-39" dirty="0">
                <a:solidFill>
                  <a:schemeClr val="bg1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 </a:t>
            </a:r>
            <a:r>
              <a:rPr lang="en-US" sz="4400" kern="0" spc="-39" dirty="0" err="1">
                <a:solidFill>
                  <a:schemeClr val="bg1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акция</a:t>
            </a:r>
            <a:r>
              <a:rPr lang="en-US" sz="4400" kern="0" spc="-39" dirty="0">
                <a:solidFill>
                  <a:schemeClr val="bg1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 </a:t>
            </a:r>
            <a:br>
              <a:rPr lang="en-US" sz="4400" dirty="0"/>
            </a:br>
            <a:r>
              <a:rPr lang="en-US" sz="4400" i="1" kern="0" spc="-39" dirty="0">
                <a:solidFill>
                  <a:schemeClr val="bg1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«</a:t>
            </a:r>
            <a:r>
              <a:rPr lang="en-US" sz="4400" i="1" kern="0" spc="-39" dirty="0" err="1">
                <a:solidFill>
                  <a:schemeClr val="bg1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Пристегнись</a:t>
            </a:r>
            <a:r>
              <a:rPr lang="en-US" sz="4400" i="1" kern="0" spc="-39" dirty="0">
                <a:solidFill>
                  <a:schemeClr val="bg1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 </a:t>
            </a:r>
            <a:r>
              <a:rPr lang="en-US" sz="4400" i="1" kern="0" spc="-39" dirty="0" err="1">
                <a:solidFill>
                  <a:schemeClr val="bg1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сам</a:t>
            </a:r>
            <a:r>
              <a:rPr lang="en-US" sz="4400" i="1" kern="0" spc="-39" dirty="0">
                <a:solidFill>
                  <a:schemeClr val="bg1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 и </a:t>
            </a:r>
            <a:r>
              <a:rPr lang="en-US" sz="4400" i="1" kern="0" spc="-39" dirty="0" err="1">
                <a:solidFill>
                  <a:schemeClr val="bg1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пристегни</a:t>
            </a:r>
            <a:r>
              <a:rPr lang="en-US" sz="4400" i="1" kern="0" spc="-39" dirty="0">
                <a:solidFill>
                  <a:schemeClr val="bg1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 </a:t>
            </a:r>
            <a:r>
              <a:rPr lang="en-US" sz="4400" i="1" kern="0" spc="-39" dirty="0" err="1">
                <a:solidFill>
                  <a:schemeClr val="bg1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ребенка</a:t>
            </a:r>
            <a:r>
              <a:rPr lang="en-US" sz="4400" i="1" kern="0" spc="-39" dirty="0">
                <a:solidFill>
                  <a:schemeClr val="bg1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»</a:t>
            </a:r>
            <a:r>
              <a:rPr lang="en-US" sz="4400" kern="0" spc="-39" dirty="0">
                <a:solidFill>
                  <a:schemeClr val="bg1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.</a:t>
            </a:r>
            <a:br>
              <a:rPr lang="en-US" sz="4400" dirty="0"/>
            </a:br>
            <a:endParaRPr lang="ru-RU" dirty="0"/>
          </a:p>
        </p:txBody>
      </p:sp>
      <p:pic>
        <p:nvPicPr>
          <p:cNvPr id="6" name="Объект 5" descr="Изображение выглядит как человек, одежда, Человеческое лицо, Ремень безопасн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8CCCCFA-2B5D-91DF-3EED-02F9C1BFB1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5" t="-1" b="26998"/>
          <a:stretch/>
        </p:blipFill>
        <p:spPr>
          <a:xfrm>
            <a:off x="419100" y="1620842"/>
            <a:ext cx="3397584" cy="5035872"/>
          </a:xfrm>
        </p:spPr>
      </p:pic>
      <p:pic>
        <p:nvPicPr>
          <p:cNvPr id="7" name="Image 3">
            <a:extLst>
              <a:ext uri="{FF2B5EF4-FFF2-40B4-BE49-F238E27FC236}">
                <a16:creationId xmlns:a16="http://schemas.microsoft.com/office/drawing/2014/main" id="{37AE0AA2-1093-A7EA-8425-A94A1F7EB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386713" y="1620842"/>
            <a:ext cx="3776905" cy="5035872"/>
          </a:xfrm>
          <a:prstGeom prst="rect">
            <a:avLst/>
          </a:prstGeom>
        </p:spPr>
      </p:pic>
      <p:pic>
        <p:nvPicPr>
          <p:cNvPr id="9" name="Рисунок 8" descr="Изображение выглядит как человек, Человеческое лицо, одежда, Ремень безопасн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B562AB-4A09-0A38-9AD6-1BB60DEFED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6" r="-1120" b="7190"/>
          <a:stretch/>
        </p:blipFill>
        <p:spPr>
          <a:xfrm>
            <a:off x="8868566" y="1620842"/>
            <a:ext cx="2904334" cy="503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9937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3D1F7E-F109-5074-07EC-DF82CFE83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A8937E-838C-5B5D-33B5-AFC762C0A1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6" descr="Picture background">
            <a:extLst>
              <a:ext uri="{FF2B5EF4-FFF2-40B4-BE49-F238E27FC236}">
                <a16:creationId xmlns:a16="http://schemas.microsoft.com/office/drawing/2014/main" id="{70C81101-DA75-A625-23CC-92B4CFB99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997239-D6C5-FD7F-8FE3-E8CA085032A1}"/>
              </a:ext>
            </a:extLst>
          </p:cNvPr>
          <p:cNvSpPr txBox="1"/>
          <p:nvPr/>
        </p:nvSpPr>
        <p:spPr>
          <a:xfrm>
            <a:off x="2832354" y="1516259"/>
            <a:ext cx="6659118" cy="2169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600" kern="0" spc="-51" dirty="0" err="1">
                <a:solidFill>
                  <a:schemeClr val="bg1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Просим</a:t>
            </a:r>
            <a:r>
              <a:rPr lang="en-US" sz="3600" kern="0" spc="-51" dirty="0">
                <a:solidFill>
                  <a:schemeClr val="bg1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 </a:t>
            </a:r>
            <a:r>
              <a:rPr lang="en-US" sz="3600" kern="0" spc="-51" dirty="0" err="1">
                <a:solidFill>
                  <a:schemeClr val="bg1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всех</a:t>
            </a:r>
            <a:r>
              <a:rPr lang="en-US" sz="3600" kern="0" spc="-51" dirty="0">
                <a:solidFill>
                  <a:schemeClr val="bg1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, </a:t>
            </a:r>
            <a:r>
              <a:rPr lang="en-US" sz="3600" kern="0" spc="-51" dirty="0" err="1">
                <a:solidFill>
                  <a:schemeClr val="bg1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соблюдать</a:t>
            </a:r>
            <a:r>
              <a:rPr lang="en-US" sz="3600" kern="0" spc="-51" dirty="0">
                <a:solidFill>
                  <a:schemeClr val="bg1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 </a:t>
            </a:r>
            <a:endParaRPr lang="ru-RU" sz="3600" kern="0" spc="-51" dirty="0">
              <a:solidFill>
                <a:schemeClr val="bg1"/>
              </a:solidFill>
              <a:latin typeface="Source Serif Pro Semi Bold" pitchFamily="34" charset="0"/>
              <a:ea typeface="Source Serif Pro Semi Bold" pitchFamily="34" charset="-122"/>
              <a:cs typeface="Source Serif Pro Semi Bold" pitchFamily="34" charset="-120"/>
            </a:endParaRPr>
          </a:p>
          <a:p>
            <a:pPr marL="0" indent="0" algn="ctr">
              <a:lnSpc>
                <a:spcPts val="3200"/>
              </a:lnSpc>
              <a:buNone/>
            </a:pPr>
            <a:r>
              <a:rPr lang="ru-RU" sz="3600" u="sng" kern="0" spc="-51" dirty="0">
                <a:solidFill>
                  <a:schemeClr val="bg1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П</a:t>
            </a:r>
            <a:r>
              <a:rPr lang="en-US" sz="3600" u="sng" kern="0" spc="-51" dirty="0" err="1">
                <a:solidFill>
                  <a:schemeClr val="bg1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равила</a:t>
            </a:r>
            <a:r>
              <a:rPr lang="en-US" sz="3600" u="sng" kern="0" spc="-51" dirty="0">
                <a:solidFill>
                  <a:schemeClr val="bg1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 </a:t>
            </a:r>
            <a:r>
              <a:rPr lang="en-US" sz="3600" u="sng" kern="0" spc="-51" dirty="0" err="1">
                <a:solidFill>
                  <a:schemeClr val="bg1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дорожного</a:t>
            </a:r>
            <a:r>
              <a:rPr lang="en-US" sz="3600" u="sng" kern="0" spc="-51" dirty="0">
                <a:solidFill>
                  <a:schemeClr val="bg1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 </a:t>
            </a:r>
            <a:r>
              <a:rPr lang="en-US" sz="3600" u="sng" kern="0" spc="-51" dirty="0" err="1">
                <a:solidFill>
                  <a:schemeClr val="bg1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движения</a:t>
            </a:r>
            <a:r>
              <a:rPr lang="ru-RU" sz="3600" kern="0" spc="-51" dirty="0">
                <a:solidFill>
                  <a:schemeClr val="bg1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!</a:t>
            </a:r>
            <a:r>
              <a:rPr lang="en-US" sz="3600" kern="0" spc="-51" dirty="0">
                <a:solidFill>
                  <a:schemeClr val="bg1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 </a:t>
            </a:r>
            <a:r>
              <a:rPr lang="ru-RU" sz="3600" kern="0" spc="-51" dirty="0">
                <a:solidFill>
                  <a:schemeClr val="bg1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Б</a:t>
            </a:r>
            <a:r>
              <a:rPr lang="en-US" sz="3600" kern="0" spc="-51" dirty="0" err="1">
                <a:solidFill>
                  <a:schemeClr val="bg1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ерегите</a:t>
            </a:r>
            <a:r>
              <a:rPr lang="en-US" sz="3600" kern="0" spc="-51" dirty="0">
                <a:solidFill>
                  <a:schemeClr val="bg1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 </a:t>
            </a:r>
            <a:r>
              <a:rPr lang="en-US" sz="3600" u="sng" kern="0" spc="-51" dirty="0" err="1">
                <a:solidFill>
                  <a:schemeClr val="bg1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себя</a:t>
            </a:r>
            <a:r>
              <a:rPr lang="en-US" sz="3600" kern="0" spc="-51" dirty="0">
                <a:solidFill>
                  <a:schemeClr val="bg1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 и </a:t>
            </a:r>
            <a:r>
              <a:rPr lang="en-US" sz="3600" kern="0" spc="-51" dirty="0" err="1">
                <a:solidFill>
                  <a:schemeClr val="bg1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своих</a:t>
            </a:r>
            <a:r>
              <a:rPr lang="en-US" sz="3600" kern="0" spc="-51" dirty="0">
                <a:solidFill>
                  <a:schemeClr val="bg1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 </a:t>
            </a:r>
            <a:r>
              <a:rPr lang="en-US" sz="3600" u="sng" kern="0" spc="-51" dirty="0" err="1">
                <a:solidFill>
                  <a:schemeClr val="bg1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близких</a:t>
            </a:r>
            <a:r>
              <a:rPr lang="en-US" sz="3600" kern="0" spc="-51" dirty="0">
                <a:solidFill>
                  <a:schemeClr val="bg1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!</a:t>
            </a:r>
            <a:endParaRPr lang="ru-RU" sz="3600" kern="0" spc="-51" dirty="0">
              <a:solidFill>
                <a:schemeClr val="bg1"/>
              </a:solidFill>
              <a:latin typeface="Source Serif Pro Semi Bold" pitchFamily="34" charset="0"/>
              <a:ea typeface="Source Serif Pro Semi Bold" pitchFamily="34" charset="-122"/>
              <a:cs typeface="Source Serif Pro Semi Bold" pitchFamily="34" charset="-120"/>
            </a:endParaRPr>
          </a:p>
          <a:p>
            <a:pPr marL="0" indent="0" algn="ctr">
              <a:lnSpc>
                <a:spcPts val="3200"/>
              </a:lnSpc>
              <a:buNone/>
            </a:pPr>
            <a:endParaRPr lang="ru-RU" sz="3600" kern="0" spc="-51" dirty="0">
              <a:solidFill>
                <a:schemeClr val="bg1"/>
              </a:solidFill>
              <a:ea typeface="Source Serif Pro Semi Bold" pitchFamily="34" charset="-122"/>
            </a:endParaRPr>
          </a:p>
          <a:p>
            <a:pPr marL="0" indent="0" algn="ctr">
              <a:lnSpc>
                <a:spcPts val="3200"/>
              </a:lnSpc>
              <a:buNone/>
            </a:pPr>
            <a:r>
              <a:rPr lang="ru-RU" sz="3600" kern="0" spc="-51" dirty="0">
                <a:solidFill>
                  <a:schemeClr val="bg1"/>
                </a:solidFill>
                <a:ea typeface="Source Serif Pro Semi Bold" pitchFamily="34" charset="-122"/>
              </a:rPr>
              <a:t>Спасибо за внимание!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339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icture background">
            <a:extLst>
              <a:ext uri="{FF2B5EF4-FFF2-40B4-BE49-F238E27FC236}">
                <a16:creationId xmlns:a16="http://schemas.microsoft.com/office/drawing/2014/main" id="{14C4C46A-5525-651F-DB49-75CBE8797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C6638F26-4E71-3FDF-86B0-C9E2D1172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8920" y="381000"/>
            <a:ext cx="6839712" cy="5276088"/>
          </a:xfrm>
        </p:spPr>
        <p:txBody>
          <a:bodyPr>
            <a:normAutofit fontScale="92500" lnSpcReduction="10000"/>
          </a:bodyPr>
          <a:lstStyle/>
          <a:p>
            <a:r>
              <a:rPr lang="ru-RU" b="1" u="sng" dirty="0">
                <a:solidFill>
                  <a:schemeClr val="bg1"/>
                </a:solidFill>
              </a:rPr>
              <a:t>Цель:</a:t>
            </a:r>
            <a:r>
              <a:rPr lang="ru-RU" dirty="0">
                <a:solidFill>
                  <a:schemeClr val="bg1"/>
                </a:solidFill>
              </a:rPr>
              <a:t> Формирование навыков безопасного поведения на дороге и улице</a:t>
            </a:r>
          </a:p>
          <a:p>
            <a:r>
              <a:rPr lang="ru-RU" b="1" u="sng" dirty="0">
                <a:solidFill>
                  <a:schemeClr val="bg1"/>
                </a:solidFill>
              </a:rPr>
              <a:t>Образовательные задачи: </a:t>
            </a:r>
            <a:r>
              <a:rPr lang="ru-RU" dirty="0">
                <a:solidFill>
                  <a:schemeClr val="bg1"/>
                </a:solidFill>
              </a:rPr>
              <a:t>Обобщить знания детей о правилах дорожного движения, закрепляем умение различать и понимать значение некоторых дорожных знаков, закрепляем знания детей о сигналах светофора.</a:t>
            </a:r>
          </a:p>
          <a:p>
            <a:r>
              <a:rPr lang="ru-RU" b="1" u="sng" dirty="0">
                <a:solidFill>
                  <a:schemeClr val="bg1"/>
                </a:solidFill>
              </a:rPr>
              <a:t>Развивающие задачи: </a:t>
            </a:r>
            <a:r>
              <a:rPr lang="ru-RU" dirty="0">
                <a:solidFill>
                  <a:schemeClr val="bg1"/>
                </a:solidFill>
              </a:rPr>
              <a:t>Развиваем у детей наблюдательность, внимание при выполнении задания, воспитываем культуру поведения на улице, уважительное отношение к правилам дорожного движения и желания соблюдать их.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7366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Picture background">
            <a:extLst>
              <a:ext uri="{FF2B5EF4-FFF2-40B4-BE49-F238E27FC236}">
                <a16:creationId xmlns:a16="http://schemas.microsoft.com/office/drawing/2014/main" id="{F6D303AA-C935-2160-7902-1E2FFA673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D8122-D5F0-22A2-F0E2-28E57FC31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Дорожная азбука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ADB8B71-E816-B655-98F1-727B8D462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5408" y="1690687"/>
            <a:ext cx="5698788" cy="39513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i="1" dirty="0">
                <a:solidFill>
                  <a:schemeClr val="bg1"/>
                </a:solidFill>
              </a:rPr>
              <a:t>Знает каждый из детей,</a:t>
            </a:r>
          </a:p>
          <a:p>
            <a:pPr marL="0" indent="0" algn="ctr">
              <a:buNone/>
            </a:pPr>
            <a:r>
              <a:rPr lang="ru-RU" sz="3200" b="1" i="1" dirty="0">
                <a:solidFill>
                  <a:schemeClr val="bg1"/>
                </a:solidFill>
              </a:rPr>
              <a:t>Нету правила мудрей:</a:t>
            </a:r>
          </a:p>
          <a:p>
            <a:pPr marL="0" indent="0" algn="ctr">
              <a:buNone/>
            </a:pPr>
            <a:r>
              <a:rPr lang="ru-RU" sz="3200" b="1" i="1" dirty="0">
                <a:solidFill>
                  <a:schemeClr val="bg1"/>
                </a:solidFill>
              </a:rPr>
              <a:t>«Правила дорожные</a:t>
            </a:r>
          </a:p>
          <a:p>
            <a:pPr marL="0" indent="0" algn="ctr">
              <a:buNone/>
            </a:pPr>
            <a:r>
              <a:rPr lang="ru-RU" sz="3200" b="1" i="1" dirty="0">
                <a:solidFill>
                  <a:schemeClr val="bg1"/>
                </a:solidFill>
              </a:rPr>
              <a:t>Соблюдать положено!»</a:t>
            </a:r>
          </a:p>
        </p:txBody>
      </p:sp>
    </p:spTree>
    <p:extLst>
      <p:ext uri="{BB962C8B-B14F-4D97-AF65-F5344CB8AC3E}">
        <p14:creationId xmlns:p14="http://schemas.microsoft.com/office/powerpoint/2010/main" val="438454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icture background">
            <a:extLst>
              <a:ext uri="{FF2B5EF4-FFF2-40B4-BE49-F238E27FC236}">
                <a16:creationId xmlns:a16="http://schemas.microsoft.com/office/drawing/2014/main" id="{9C19761B-A935-CEF5-816E-2328F1171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471C75-6A46-B54E-AD2B-77C36B98D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817" y="229289"/>
            <a:ext cx="4166510" cy="1622321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Знак «Пешеходный»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C5A212-3031-CF20-7D52-83B3E0342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8072" y="2032131"/>
            <a:ext cx="4846980" cy="378541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</a:rPr>
              <a:t>Там, где шумный перекресток,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</a:rPr>
              <a:t>Где машин не сосчитать,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</a:rPr>
              <a:t>Перейти не так уж просто, 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</a:rPr>
              <a:t>Если правила не знать.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</a:rPr>
              <a:t>Пусть запомнят твердо дети: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</a:rPr>
              <a:t>Верно поступает тот,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</a:rPr>
              <a:t>Кто лишь при зеленом свете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</a:rPr>
              <a:t>Через улицу идет!</a:t>
            </a:r>
          </a:p>
          <a:p>
            <a:endParaRPr lang="ru-RU" dirty="0">
              <a:solidFill>
                <a:srgbClr val="EBEBEB"/>
              </a:solidFill>
            </a:endParaRP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20925153-08CB-4628-F2B6-1AC857E00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03898" y="829448"/>
            <a:ext cx="4988102" cy="498810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6949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icture background">
            <a:extLst>
              <a:ext uri="{FF2B5EF4-FFF2-40B4-BE49-F238E27FC236}">
                <a16:creationId xmlns:a16="http://schemas.microsoft.com/office/drawing/2014/main" id="{19B13F81-A8AD-196E-EA8B-ED3CE6B18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1AEA49-1FF5-77FA-6EAA-FE0BF5410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711" y="195937"/>
            <a:ext cx="6188190" cy="1622321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Светофор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FC34A4-1556-9B0D-F7FD-2C5434D30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1612" y="2014194"/>
            <a:ext cx="4018505" cy="37854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</a:rPr>
              <a:t>Цвет зеленый – </a:t>
            </a:r>
          </a:p>
          <a:p>
            <a:pPr marL="0" indent="0" algn="ctr">
              <a:buNone/>
            </a:pPr>
            <a:r>
              <a:rPr lang="ru-RU" u="sng" dirty="0">
                <a:solidFill>
                  <a:schemeClr val="bg1"/>
                </a:solidFill>
              </a:rPr>
              <a:t>Проходи!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</a:rPr>
              <a:t>Жёлтый – 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</a:rPr>
              <a:t>Малость погоди.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</a:rPr>
              <a:t>Ну, а если красный – </a:t>
            </a:r>
          </a:p>
          <a:p>
            <a:pPr marL="0" indent="0" algn="ctr">
              <a:buNone/>
            </a:pPr>
            <a:r>
              <a:rPr lang="ru-RU" u="sng" dirty="0">
                <a:solidFill>
                  <a:schemeClr val="bg1"/>
                </a:solidFill>
              </a:rPr>
              <a:t>Стой!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</a:rPr>
              <a:t>Проход опасный!</a:t>
            </a:r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E7780879-1BA7-5F5A-2B83-A28956A55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" r="2852"/>
          <a:stretch/>
        </p:blipFill>
        <p:spPr bwMode="auto">
          <a:xfrm>
            <a:off x="8143575" y="-126459"/>
            <a:ext cx="496324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078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icture background">
            <a:extLst>
              <a:ext uri="{FF2B5EF4-FFF2-40B4-BE49-F238E27FC236}">
                <a16:creationId xmlns:a16="http://schemas.microsoft.com/office/drawing/2014/main" id="{52FD39E0-34FD-7553-F4F9-A91E0ECFD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F5C067-6766-F6CB-3E62-AF1C1F0CB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074" y="281794"/>
            <a:ext cx="4795482" cy="1641987"/>
          </a:xfrm>
        </p:spPr>
        <p:txBody>
          <a:bodyPr>
            <a:normAutofit fontScale="90000"/>
          </a:bodyPr>
          <a:lstStyle/>
          <a:p>
            <a:r>
              <a:rPr lang="ru-RU" sz="3900" dirty="0">
                <a:solidFill>
                  <a:schemeClr val="bg1"/>
                </a:solidFill>
              </a:rPr>
              <a:t>Знак </a:t>
            </a:r>
            <a:br>
              <a:rPr lang="ru-RU" sz="3900" dirty="0">
                <a:solidFill>
                  <a:schemeClr val="bg1"/>
                </a:solidFill>
              </a:rPr>
            </a:br>
            <a:r>
              <a:rPr lang="ru-RU" sz="3900" dirty="0">
                <a:solidFill>
                  <a:schemeClr val="bg1"/>
                </a:solidFill>
              </a:rPr>
              <a:t>«Подземный переход»</a:t>
            </a:r>
          </a:p>
        </p:txBody>
      </p:sp>
      <p:sp>
        <p:nvSpPr>
          <p:cNvPr id="4156" name="Объект 2">
            <a:extLst>
              <a:ext uri="{FF2B5EF4-FFF2-40B4-BE49-F238E27FC236}">
                <a16:creationId xmlns:a16="http://schemas.microsoft.com/office/drawing/2014/main" id="{F5D96DE2-7909-3172-17E6-7EB104F4E3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7548" y="1777477"/>
            <a:ext cx="4469277" cy="380999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0" i="0" dirty="0">
                <a:solidFill>
                  <a:schemeClr val="bg1"/>
                </a:solidFill>
                <a:effectLst/>
              </a:rPr>
              <a:t>Для тех, кто в городе живет,</a:t>
            </a:r>
          </a:p>
          <a:p>
            <a:pPr marL="0" indent="0" algn="ctr">
              <a:buNone/>
            </a:pPr>
            <a:r>
              <a:rPr lang="ru-RU" b="0" i="0" dirty="0">
                <a:solidFill>
                  <a:schemeClr val="bg1"/>
                </a:solidFill>
                <a:effectLst/>
              </a:rPr>
              <a:t>Подземный нужен переход.</a:t>
            </a:r>
          </a:p>
          <a:p>
            <a:pPr marL="0" indent="0" algn="ctr">
              <a:buNone/>
            </a:pPr>
            <a:r>
              <a:rPr lang="ru-RU" b="0" i="0" dirty="0">
                <a:solidFill>
                  <a:schemeClr val="bg1"/>
                </a:solidFill>
                <a:effectLst/>
              </a:rPr>
              <a:t>Дорогу проще перейти</a:t>
            </a:r>
          </a:p>
          <a:p>
            <a:pPr marL="0" indent="0" algn="ctr">
              <a:buNone/>
            </a:pPr>
            <a:r>
              <a:rPr lang="ru-RU" b="0" i="0" dirty="0">
                <a:solidFill>
                  <a:schemeClr val="bg1"/>
                </a:solidFill>
                <a:effectLst/>
              </a:rPr>
              <a:t>Нам по подземному пути.</a:t>
            </a:r>
          </a:p>
          <a:p>
            <a:pPr marL="0" indent="0" algn="ctr">
              <a:buNone/>
            </a:pPr>
            <a:r>
              <a:rPr lang="ru-RU" b="0" i="0" dirty="0">
                <a:solidFill>
                  <a:schemeClr val="bg1"/>
                </a:solidFill>
                <a:effectLst/>
              </a:rPr>
              <a:t>Машинам там нет хода,</a:t>
            </a:r>
          </a:p>
          <a:p>
            <a:pPr marL="0" indent="0" algn="ctr">
              <a:buNone/>
            </a:pPr>
            <a:r>
              <a:rPr lang="ru-RU" b="0" i="0" dirty="0">
                <a:solidFill>
                  <a:schemeClr val="bg1"/>
                </a:solidFill>
                <a:effectLst/>
              </a:rPr>
              <a:t>Там только пешеходы.</a:t>
            </a:r>
          </a:p>
          <a:p>
            <a:endParaRPr lang="ru-RU" dirty="0"/>
          </a:p>
        </p:txBody>
      </p:sp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08DA1CB9-E322-BE48-A1B0-CAB6025B6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" r="2021"/>
          <a:stretch/>
        </p:blipFill>
        <p:spPr bwMode="auto">
          <a:xfrm>
            <a:off x="7201696" y="587088"/>
            <a:ext cx="4965433" cy="513754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553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icture background">
            <a:extLst>
              <a:ext uri="{FF2B5EF4-FFF2-40B4-BE49-F238E27FC236}">
                <a16:creationId xmlns:a16="http://schemas.microsoft.com/office/drawing/2014/main" id="{6231EA18-6CAD-50EF-0E3D-B0EDB8842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00C49E-3DE1-662E-D6EB-15BE588DB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5616217" cy="1622321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Знак «Пешеходу проход запрещён»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7D2D4B-4FA0-622C-4B54-69A4C5AC6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7691" y="2154936"/>
            <a:ext cx="5616216" cy="37854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0" i="0" dirty="0">
                <a:solidFill>
                  <a:schemeClr val="bg1"/>
                </a:solidFill>
                <a:effectLst/>
              </a:rPr>
              <a:t>В дождь и в ясную погоду</a:t>
            </a:r>
          </a:p>
          <a:p>
            <a:pPr marL="0" indent="0" algn="ctr">
              <a:buNone/>
            </a:pPr>
            <a:r>
              <a:rPr lang="ru-RU" b="0" i="0" dirty="0">
                <a:solidFill>
                  <a:schemeClr val="bg1"/>
                </a:solidFill>
                <a:effectLst/>
              </a:rPr>
              <a:t>Здесь не ходят пешеходы.</a:t>
            </a:r>
          </a:p>
          <a:p>
            <a:pPr marL="0" indent="0" algn="ctr">
              <a:buNone/>
            </a:pPr>
            <a:r>
              <a:rPr lang="ru-RU" b="0" i="0" dirty="0">
                <a:solidFill>
                  <a:schemeClr val="bg1"/>
                </a:solidFill>
                <a:effectLst/>
              </a:rPr>
              <a:t>Говорит им знак одно:</a:t>
            </a:r>
          </a:p>
          <a:p>
            <a:pPr marL="0" indent="0" algn="ctr">
              <a:buNone/>
            </a:pPr>
            <a:r>
              <a:rPr lang="ru-RU" b="0" i="0" dirty="0">
                <a:solidFill>
                  <a:schemeClr val="bg1"/>
                </a:solidFill>
                <a:effectLst/>
              </a:rPr>
              <a:t>«Вам ходить запрещено!»</a:t>
            </a:r>
          </a:p>
          <a:p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6146" name="Picture 2" descr="Picture background">
            <a:extLst>
              <a:ext uri="{FF2B5EF4-FFF2-40B4-BE49-F238E27FC236}">
                <a16:creationId xmlns:a16="http://schemas.microsoft.com/office/drawing/2014/main" id="{43E6D1C1-EE88-5543-86D6-72693D0E4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38660" y="826205"/>
            <a:ext cx="4385875" cy="43858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9150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icture background">
            <a:extLst>
              <a:ext uri="{FF2B5EF4-FFF2-40B4-BE49-F238E27FC236}">
                <a16:creationId xmlns:a16="http://schemas.microsoft.com/office/drawing/2014/main" id="{F0055228-8372-17AE-D821-8105B5B93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514D26-5F62-B6D7-51FE-9BEE80A7E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1888" y="260359"/>
            <a:ext cx="4096512" cy="164198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600" dirty="0">
                <a:solidFill>
                  <a:schemeClr val="bg1"/>
                </a:solidFill>
              </a:rPr>
              <a:t>Знак </a:t>
            </a:r>
            <a:br>
              <a:rPr lang="ru-RU" sz="3600" dirty="0">
                <a:solidFill>
                  <a:schemeClr val="bg1"/>
                </a:solidFill>
              </a:rPr>
            </a:br>
            <a:r>
              <a:rPr lang="ru-RU" sz="3600" dirty="0">
                <a:solidFill>
                  <a:schemeClr val="bg1"/>
                </a:solidFill>
              </a:rPr>
              <a:t>«Осторожно дети»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908439-2A9F-1D47-F00B-85ED9C91D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4324" y="2162703"/>
            <a:ext cx="3307744" cy="380999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0" i="0" dirty="0">
                <a:solidFill>
                  <a:schemeClr val="bg1"/>
                </a:solidFill>
                <a:effectLst/>
              </a:rPr>
              <a:t>Посреди дороги дети,</a:t>
            </a:r>
          </a:p>
          <a:p>
            <a:pPr marL="0" indent="0" algn="ctr">
              <a:buNone/>
            </a:pPr>
            <a:r>
              <a:rPr lang="ru-RU" b="0" i="0" dirty="0">
                <a:solidFill>
                  <a:schemeClr val="bg1"/>
                </a:solidFill>
                <a:effectLst/>
              </a:rPr>
              <a:t>Мы всегда за них в ответе.</a:t>
            </a:r>
          </a:p>
          <a:p>
            <a:pPr marL="0" indent="0" algn="ctr">
              <a:buNone/>
            </a:pPr>
            <a:r>
              <a:rPr lang="ru-RU" b="0" i="0" dirty="0">
                <a:solidFill>
                  <a:schemeClr val="bg1"/>
                </a:solidFill>
                <a:effectLst/>
              </a:rPr>
              <a:t>Чтоб не плакал их родитель,</a:t>
            </a:r>
          </a:p>
          <a:p>
            <a:pPr marL="0" indent="0" algn="ctr">
              <a:buNone/>
            </a:pPr>
            <a:r>
              <a:rPr lang="ru-RU" b="0" i="0" dirty="0">
                <a:solidFill>
                  <a:schemeClr val="bg1"/>
                </a:solidFill>
                <a:effectLst/>
              </a:rPr>
              <a:t>Будь внимательней, водитель!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122" name="Picture 2" descr="Picture background">
            <a:extLst>
              <a:ext uri="{FF2B5EF4-FFF2-40B4-BE49-F238E27FC236}">
                <a16:creationId xmlns:a16="http://schemas.microsoft.com/office/drawing/2014/main" id="{6BB6A981-163D-DFDC-56FA-2DDAC0B3F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2" r="5672"/>
          <a:stretch/>
        </p:blipFill>
        <p:spPr bwMode="auto">
          <a:xfrm>
            <a:off x="0" y="772673"/>
            <a:ext cx="4721132" cy="531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992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icture background">
            <a:extLst>
              <a:ext uri="{FF2B5EF4-FFF2-40B4-BE49-F238E27FC236}">
                <a16:creationId xmlns:a16="http://schemas.microsoft.com/office/drawing/2014/main" id="{32FD1508-4526-A9C2-7AC6-0092C6A2F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278768-D02E-2741-7002-8202F3ADB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931" y="452718"/>
            <a:ext cx="4638903" cy="140053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900" dirty="0">
                <a:solidFill>
                  <a:schemeClr val="bg1"/>
                </a:solidFill>
              </a:rPr>
              <a:t>Знак «Место остановки автобуса»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4E1AB2-19BE-A23F-707D-8F204F151D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3102" y="1988910"/>
            <a:ext cx="4638903" cy="41954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0" i="0" dirty="0">
                <a:solidFill>
                  <a:schemeClr val="bg1"/>
                </a:solidFill>
                <a:effectLst/>
              </a:rPr>
              <a:t>В этом месте пешеход</a:t>
            </a:r>
          </a:p>
          <a:p>
            <a:pPr marL="0" indent="0" algn="ctr">
              <a:buNone/>
            </a:pPr>
            <a:r>
              <a:rPr lang="ru-RU" b="0" i="0" dirty="0">
                <a:solidFill>
                  <a:schemeClr val="bg1"/>
                </a:solidFill>
                <a:effectLst/>
              </a:rPr>
              <a:t>Терпеливо транспорт ждет.</a:t>
            </a:r>
          </a:p>
          <a:p>
            <a:pPr marL="0" indent="0" algn="ctr">
              <a:buNone/>
            </a:pPr>
            <a:r>
              <a:rPr lang="ru-RU" b="0" i="0" dirty="0">
                <a:solidFill>
                  <a:schemeClr val="bg1"/>
                </a:solidFill>
                <a:effectLst/>
              </a:rPr>
              <a:t>Он пешком устал шагать,</a:t>
            </a:r>
          </a:p>
          <a:p>
            <a:pPr marL="0" indent="0" algn="ctr">
              <a:buNone/>
            </a:pPr>
            <a:r>
              <a:rPr lang="ru-RU" b="0" i="0" dirty="0">
                <a:solidFill>
                  <a:schemeClr val="bg1"/>
                </a:solidFill>
                <a:effectLst/>
              </a:rPr>
              <a:t>Хочет пассажиром стать.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8194" name="Picture 2" descr="Picture background">
            <a:extLst>
              <a:ext uri="{FF2B5EF4-FFF2-40B4-BE49-F238E27FC236}">
                <a16:creationId xmlns:a16="http://schemas.microsoft.com/office/drawing/2014/main" id="{D6635DDA-A8EC-C815-4D20-1BAFB16136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2" r="26610"/>
          <a:stretch/>
        </p:blipFill>
        <p:spPr bwMode="auto">
          <a:xfrm>
            <a:off x="0" y="669040"/>
            <a:ext cx="3999478" cy="5515351"/>
          </a:xfrm>
          <a:custGeom>
            <a:avLst/>
            <a:gdLst/>
            <a:ahLst/>
            <a:cxnLst/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3202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</TotalTime>
  <Words>433</Words>
  <Application>Microsoft Office PowerPoint</Application>
  <PresentationFormat>Широкоэкранный</PresentationFormat>
  <Paragraphs>71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6" baseType="lpstr">
      <vt:lpstr>Aptos</vt:lpstr>
      <vt:lpstr>Aptos Display</vt:lpstr>
      <vt:lpstr>Arial</vt:lpstr>
      <vt:lpstr>commissioner</vt:lpstr>
      <vt:lpstr>Source Serif Pro Semi Bold</vt:lpstr>
      <vt:lpstr>Times New Roman</vt:lpstr>
      <vt:lpstr>Times New Roman Cyr</vt:lpstr>
      <vt:lpstr>Тема Office</vt:lpstr>
      <vt:lpstr>Дорожная азбука</vt:lpstr>
      <vt:lpstr>Презентация PowerPoint</vt:lpstr>
      <vt:lpstr>Дорожная азбука</vt:lpstr>
      <vt:lpstr>Знак «Пешеходный»</vt:lpstr>
      <vt:lpstr>Светофор</vt:lpstr>
      <vt:lpstr>Знак  «Подземный переход»</vt:lpstr>
      <vt:lpstr>Знак «Пешеходу проход запрещён»</vt:lpstr>
      <vt:lpstr>Знак  «Осторожно дети»</vt:lpstr>
      <vt:lpstr>Знак «Место остановки автобуса»</vt:lpstr>
      <vt:lpstr>Знак «Велосипедная дорога»</vt:lpstr>
      <vt:lpstr>Знак «Дорожные работы»</vt:lpstr>
      <vt:lpstr>Викторина «Дорожные знаки»</vt:lpstr>
      <vt:lpstr>Изучаем и запоминаем знаки</vt:lpstr>
      <vt:lpstr>Спортивно-познавательный досуг «Дорожные знаки»</vt:lpstr>
      <vt:lpstr>Спортивно-познавательный досуг «Дорожные знаки»</vt:lpstr>
      <vt:lpstr>В целях снижения количества ДТП на дорогах в нашем детском саду проходила акция по предупреждению детского дорожно-транспортного травматизма «Засветись! Стань заметней на дороге!»</vt:lpstr>
      <vt:lpstr>Также прошла акция  «Пристегнись сам и пристегни ребенка».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rusalan2004@mail.ru</dc:creator>
  <cp:lastModifiedBy>rusalan2004@mail.ru</cp:lastModifiedBy>
  <cp:revision>3</cp:revision>
  <dcterms:created xsi:type="dcterms:W3CDTF">2025-02-16T16:53:50Z</dcterms:created>
  <dcterms:modified xsi:type="dcterms:W3CDTF">2025-03-12T17:39:41Z</dcterms:modified>
</cp:coreProperties>
</file>