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4" r:id="rId4"/>
    <p:sldId id="285" r:id="rId5"/>
    <p:sldId id="291" r:id="rId6"/>
    <p:sldId id="286" r:id="rId7"/>
    <p:sldId id="287" r:id="rId8"/>
    <p:sldId id="257" r:id="rId9"/>
    <p:sldId id="263" r:id="rId10"/>
    <p:sldId id="290" r:id="rId11"/>
    <p:sldId id="289" r:id="rId12"/>
    <p:sldId id="265" r:id="rId13"/>
    <p:sldId id="260" r:id="rId14"/>
    <p:sldId id="281" r:id="rId15"/>
    <p:sldId id="283" r:id="rId16"/>
    <p:sldId id="259" r:id="rId17"/>
    <p:sldId id="274" r:id="rId18"/>
    <p:sldId id="275" r:id="rId19"/>
    <p:sldId id="276" r:id="rId20"/>
    <p:sldId id="277" r:id="rId21"/>
    <p:sldId id="278" r:id="rId22"/>
    <p:sldId id="279" r:id="rId23"/>
    <p:sldId id="261" r:id="rId24"/>
    <p:sldId id="267" r:id="rId25"/>
    <p:sldId id="271" r:id="rId26"/>
    <p:sldId id="272" r:id="rId27"/>
    <p:sldId id="273" r:id="rId28"/>
    <p:sldId id="288" r:id="rId2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867" autoAdjust="0"/>
    <p:restoredTop sz="94660"/>
  </p:normalViewPr>
  <p:slideViewPr>
    <p:cSldViewPr>
      <p:cViewPr>
        <p:scale>
          <a:sx n="106" d="100"/>
          <a:sy n="106" d="100"/>
        </p:scale>
        <p:origin x="-2010" y="-7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\Desktop\1 группа\викторина по ПДД\360_F_98035970_eBF17vux9bsRnJCIsKpLlYflv2zLHpam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857503"/>
            <a:ext cx="9147295" cy="2285998"/>
          </a:xfrm>
          <a:prstGeom prst="rect">
            <a:avLst/>
          </a:prstGeom>
          <a:noFill/>
        </p:spPr>
      </p:pic>
      <p:pic>
        <p:nvPicPr>
          <p:cNvPr id="2050" name="Picture 2" descr="C:\Users\1\Desktop\1 группа\викторина по ПДД\image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62"/>
            <a:ext cx="2461538" cy="360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3108" y="1500180"/>
            <a:ext cx="67406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Викторина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«УМНЫЙ СВЕТОФОР»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 группа\викторина по ПДД\b06e17b3-047a-5421-8c77-081f716582c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r="36806"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  <p:pic>
        <p:nvPicPr>
          <p:cNvPr id="1029" name="Picture 5" descr="C:\Users\1\Desktop\1 группа\викторина по ПДД\image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60" y="1757832"/>
            <a:ext cx="2461538" cy="3600000"/>
          </a:xfrm>
          <a:prstGeom prst="rect">
            <a:avLst/>
          </a:prstGeom>
          <a:noFill/>
        </p:spPr>
      </p:pic>
      <p:pic>
        <p:nvPicPr>
          <p:cNvPr id="4098" name="Picture 2" descr="C:\Users\1\Desktop\1 группа\ПДД\large_umnyj-svetofor.2_f.jpeg"/>
          <p:cNvPicPr>
            <a:picLocks noChangeAspect="1" noChangeArrowheads="1"/>
          </p:cNvPicPr>
          <p:nvPr/>
        </p:nvPicPr>
        <p:blipFill>
          <a:blip r:embed="rId4"/>
          <a:srcRect r="598" b="62500"/>
          <a:stretch>
            <a:fillRect/>
          </a:stretch>
        </p:blipFill>
        <p:spPr bwMode="auto">
          <a:xfrm>
            <a:off x="2714612" y="785800"/>
            <a:ext cx="5176800" cy="267176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928926" y="3643320"/>
            <a:ext cx="23338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Переходить дорогу </a:t>
            </a:r>
          </a:p>
          <a:p>
            <a:pPr algn="ctr"/>
            <a:r>
              <a:rPr lang="ru-RU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размеренным шагом</a:t>
            </a:r>
            <a:endParaRPr lang="ru-RU" b="1" cap="none" spc="0" dirty="0" smtClean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29256" y="3857634"/>
            <a:ext cx="298722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Перебегать проезжую часть</a:t>
            </a:r>
            <a:endParaRPr lang="ru-RU" b="1" cap="none" spc="0" dirty="0" smtClean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Picture 2" descr="C:\Users\1\Desktop\1 группа\викторина по ПДД\Green-Check-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071816"/>
            <a:ext cx="1428760" cy="1428760"/>
          </a:xfrm>
          <a:prstGeom prst="rect">
            <a:avLst/>
          </a:prstGeom>
          <a:noFill/>
        </p:spPr>
      </p:pic>
      <p:pic>
        <p:nvPicPr>
          <p:cNvPr id="18" name="Picture 6" descr="C:\Users\1\Desktop\1 группа\викторина по ПДД\Рисунок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000378"/>
            <a:ext cx="1468437" cy="146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 группа\викторина по ПДД\b06e17b3-047a-5421-8c77-081f716582c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r="36806"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  <p:pic>
        <p:nvPicPr>
          <p:cNvPr id="1029" name="Picture 5" descr="C:\Users\1\Desktop\1 группа\викторина по ПДД\image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60" y="1757832"/>
            <a:ext cx="2461538" cy="3600000"/>
          </a:xfrm>
          <a:prstGeom prst="rect">
            <a:avLst/>
          </a:prstGeom>
          <a:noFill/>
        </p:spPr>
      </p:pic>
      <p:pic>
        <p:nvPicPr>
          <p:cNvPr id="3074" name="Picture 2" descr="C:\Users\1\Desktop\1 группа\ПДД\large_umnyj-svetofor.1_f.jpeg"/>
          <p:cNvPicPr>
            <a:picLocks noChangeAspect="1" noChangeArrowheads="1"/>
          </p:cNvPicPr>
          <p:nvPr/>
        </p:nvPicPr>
        <p:blipFill>
          <a:blip r:embed="rId4"/>
          <a:srcRect t="50000" r="49552" b="12128"/>
          <a:stretch>
            <a:fillRect/>
          </a:stretch>
        </p:blipFill>
        <p:spPr bwMode="auto">
          <a:xfrm>
            <a:off x="5500694" y="500048"/>
            <a:ext cx="2643206" cy="2714644"/>
          </a:xfrm>
          <a:prstGeom prst="rect">
            <a:avLst/>
          </a:prstGeom>
          <a:noFill/>
        </p:spPr>
      </p:pic>
      <p:pic>
        <p:nvPicPr>
          <p:cNvPr id="6" name="Picture 2" descr="C:\Users\1\Desktop\1 группа\ПДД\large_umnyj-svetofor.1_f.jpeg"/>
          <p:cNvPicPr>
            <a:picLocks noChangeAspect="1" noChangeArrowheads="1"/>
          </p:cNvPicPr>
          <p:nvPr/>
        </p:nvPicPr>
        <p:blipFill>
          <a:blip r:embed="rId4"/>
          <a:srcRect l="49085" t="50000" r="1196" b="12500"/>
          <a:stretch>
            <a:fillRect/>
          </a:stretch>
        </p:blipFill>
        <p:spPr bwMode="auto">
          <a:xfrm>
            <a:off x="2857488" y="500048"/>
            <a:ext cx="2605032" cy="268795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28926" y="3643320"/>
            <a:ext cx="2472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Двигаясь в автобусе, </a:t>
            </a:r>
          </a:p>
          <a:p>
            <a:pPr algn="ctr"/>
            <a:r>
              <a:rPr lang="ru-RU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высовываться из окна,</a:t>
            </a:r>
          </a:p>
          <a:p>
            <a:pPr algn="ctr"/>
            <a:r>
              <a:rPr lang="ru-RU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размахивая руками</a:t>
            </a:r>
            <a:endParaRPr lang="ru-RU" b="1" cap="none" spc="0" dirty="0" smtClean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3571882"/>
            <a:ext cx="2351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Двигаясь в автобусе, </a:t>
            </a:r>
          </a:p>
          <a:p>
            <a:pPr algn="ctr"/>
            <a:r>
              <a:rPr lang="ru-RU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вести себя спокойно, </a:t>
            </a:r>
          </a:p>
          <a:p>
            <a:pPr algn="ctr"/>
            <a:r>
              <a:rPr lang="ru-RU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сидя в кресле</a:t>
            </a:r>
            <a:endParaRPr lang="ru-RU" b="1" cap="none" spc="0" dirty="0" smtClean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2" descr="C:\Users\1\Desktop\1 группа\викторина по ПДД\Green-Check-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2786064"/>
            <a:ext cx="1428760" cy="1428760"/>
          </a:xfrm>
          <a:prstGeom prst="rect">
            <a:avLst/>
          </a:prstGeom>
          <a:noFill/>
        </p:spPr>
      </p:pic>
      <p:pic>
        <p:nvPicPr>
          <p:cNvPr id="10" name="Picture 6" descr="C:\Users\1\Desktop\1 группа\викторина по ПДД\Рисунок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2786064"/>
            <a:ext cx="1468437" cy="146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 группа\викторина по ПДД\b06e17b3-047a-5421-8c77-081f716582c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r="36806"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  <p:pic>
        <p:nvPicPr>
          <p:cNvPr id="1029" name="Picture 5" descr="C:\Users\1\Desktop\1 группа\викторина по ПДД\image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60" y="1757832"/>
            <a:ext cx="2461538" cy="3600000"/>
          </a:xfrm>
          <a:prstGeom prst="rect">
            <a:avLst/>
          </a:prstGeom>
          <a:noFill/>
        </p:spPr>
      </p:pic>
      <p:pic>
        <p:nvPicPr>
          <p:cNvPr id="5122" name="Picture 2" descr="C:\Users\1\Desktop\1 группа\ПДД\large_umnyj-svetofor.3_f.jpeg"/>
          <p:cNvPicPr>
            <a:picLocks noChangeAspect="1" noChangeArrowheads="1"/>
          </p:cNvPicPr>
          <p:nvPr/>
        </p:nvPicPr>
        <p:blipFill>
          <a:blip r:embed="rId4"/>
          <a:srcRect r="-301" b="62716"/>
          <a:stretch>
            <a:fillRect/>
          </a:stretch>
        </p:blipFill>
        <p:spPr bwMode="auto">
          <a:xfrm>
            <a:off x="2714612" y="714362"/>
            <a:ext cx="5340053" cy="27146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28926" y="3857634"/>
            <a:ext cx="2350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Ходить про тротуару, </a:t>
            </a:r>
          </a:p>
          <a:p>
            <a:pPr algn="ctr"/>
            <a:r>
              <a:rPr lang="ru-RU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придерживаясь </a:t>
            </a:r>
          </a:p>
          <a:p>
            <a:pPr algn="ctr"/>
            <a:r>
              <a:rPr lang="ru-RU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правой стороны </a:t>
            </a:r>
            <a:endParaRPr lang="ru-RU" b="1" cap="none" spc="0" dirty="0" smtClean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7697" y="3857634"/>
            <a:ext cx="2350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Ходить про тротуару, </a:t>
            </a:r>
          </a:p>
          <a:p>
            <a:pPr algn="ctr"/>
            <a:r>
              <a:rPr lang="ru-RU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придерживаясь </a:t>
            </a:r>
          </a:p>
          <a:p>
            <a:pPr algn="ctr"/>
            <a:r>
              <a:rPr lang="ru-RU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левой стороны </a:t>
            </a:r>
            <a:endParaRPr lang="ru-RU" b="1" cap="none" spc="0" dirty="0" smtClean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1\Desktop\1 группа\викторина по ПДД\Green-Check-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071816"/>
            <a:ext cx="1428760" cy="1428760"/>
          </a:xfrm>
          <a:prstGeom prst="rect">
            <a:avLst/>
          </a:prstGeom>
          <a:noFill/>
        </p:spPr>
      </p:pic>
      <p:pic>
        <p:nvPicPr>
          <p:cNvPr id="2054" name="Picture 6" descr="C:\Users\1\Desktop\1 группа\викторина по ПДД\Рисунок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3000378"/>
            <a:ext cx="1468437" cy="146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 группа\викторина по ПДД\b06e17b3-047a-5421-8c77-081f716582c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r="36806"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  <p:pic>
        <p:nvPicPr>
          <p:cNvPr id="1029" name="Picture 5" descr="C:\Users\1\Desktop\1 группа\викторина по ПДД\image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60" y="1757832"/>
            <a:ext cx="2461538" cy="360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28860" y="2214560"/>
            <a:ext cx="5945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СОБЕРИ СВЕТОФОР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 группа\викторина по ПДД\b06e17b3-047a-5421-8c77-081f716582c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r="36806"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488" y="1357304"/>
            <a:ext cx="1071570" cy="26432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715008" y="2786064"/>
            <a:ext cx="785818" cy="78581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643702" y="1571618"/>
            <a:ext cx="785818" cy="785818"/>
          </a:xfrm>
          <a:prstGeom prst="ellipse">
            <a:avLst/>
          </a:prstGeom>
          <a:solidFill>
            <a:srgbClr val="00B050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429124" y="1714494"/>
            <a:ext cx="785818" cy="78581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857752" y="3357568"/>
            <a:ext cx="214314" cy="10715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43438" y="4286262"/>
            <a:ext cx="642942" cy="2143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71736" y="285734"/>
            <a:ext cx="46621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Детали светофора</a:t>
            </a:r>
            <a:endParaRPr lang="ru-RU" sz="5400" b="1" cap="none" spc="0" dirty="0">
              <a:ln w="11430">
                <a:solidFill>
                  <a:schemeClr val="tx2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 группа\викторина по ПДД\b06e17b3-047a-5421-8c77-081f716582c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r="36806"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86182" y="714362"/>
            <a:ext cx="1071570" cy="26432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29058" y="1643056"/>
            <a:ext cx="785818" cy="78581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29058" y="2500312"/>
            <a:ext cx="785818" cy="785818"/>
          </a:xfrm>
          <a:prstGeom prst="ellipse">
            <a:avLst/>
          </a:prstGeom>
          <a:solidFill>
            <a:srgbClr val="00B050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29058" y="785800"/>
            <a:ext cx="785818" cy="78581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3357568"/>
            <a:ext cx="214314" cy="10715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4357700"/>
            <a:ext cx="642942" cy="2143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 группа\викторина по ПДД\b06e17b3-047a-5421-8c77-081f716582c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r="36806"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  <p:pic>
        <p:nvPicPr>
          <p:cNvPr id="1029" name="Picture 5" descr="C:\Users\1\Desktop\1 группа\викторина по ПДД\image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60" y="1757832"/>
            <a:ext cx="2461538" cy="360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28860" y="2214560"/>
            <a:ext cx="6023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ДОРОЖНЫЕ ЗНАКИ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 группа\викторина по ПДД\b06e17b3-047a-5421-8c77-081f716582c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r="36806"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  <p:pic>
        <p:nvPicPr>
          <p:cNvPr id="1029" name="Picture 5" descr="C:\Users\1\Desktop\1 группа\викторина по ПДД\image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60" y="1757832"/>
            <a:ext cx="2461538" cy="3600000"/>
          </a:xfrm>
          <a:prstGeom prst="rect">
            <a:avLst/>
          </a:prstGeom>
          <a:noFill/>
        </p:spPr>
      </p:pic>
      <p:pic>
        <p:nvPicPr>
          <p:cNvPr id="2" name="Picture 2" descr="C:\Users\1\Desktop\1 группа\викторина по ПДД\pravila-dorozhnogo-dvizheniya2.jpg"/>
          <p:cNvPicPr>
            <a:picLocks noChangeAspect="1" noChangeArrowheads="1"/>
          </p:cNvPicPr>
          <p:nvPr/>
        </p:nvPicPr>
        <p:blipFill>
          <a:blip r:embed="rId4"/>
          <a:srcRect t="9525"/>
          <a:stretch>
            <a:fillRect/>
          </a:stretch>
        </p:blipFill>
        <p:spPr bwMode="auto">
          <a:xfrm>
            <a:off x="2714612" y="714362"/>
            <a:ext cx="3479382" cy="407135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14546" y="928676"/>
            <a:ext cx="507581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Движение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велосипедах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запрещено</a:t>
            </a:r>
            <a:endParaRPr lang="ru-RU" sz="54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 группа\викторина по ПДД\b06e17b3-047a-5421-8c77-081f716582c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r="36806"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  <p:pic>
        <p:nvPicPr>
          <p:cNvPr id="1029" name="Picture 5" descr="C:\Users\1\Desktop\1 группа\викторина по ПДД\image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60" y="1757832"/>
            <a:ext cx="2461538" cy="3600000"/>
          </a:xfrm>
          <a:prstGeom prst="rect">
            <a:avLst/>
          </a:prstGeom>
          <a:noFill/>
        </p:spPr>
      </p:pic>
      <p:pic>
        <p:nvPicPr>
          <p:cNvPr id="2050" name="Picture 2" descr="C:\Users\1\Desktop\1 группа\викторина по ПДД\pravila-dorozhnogo-dvizheniya3.jpg"/>
          <p:cNvPicPr>
            <a:picLocks noChangeAspect="1" noChangeArrowheads="1"/>
          </p:cNvPicPr>
          <p:nvPr/>
        </p:nvPicPr>
        <p:blipFill>
          <a:blip r:embed="rId4"/>
          <a:srcRect t="9525"/>
          <a:stretch>
            <a:fillRect/>
          </a:stretch>
        </p:blipFill>
        <p:spPr bwMode="auto">
          <a:xfrm>
            <a:off x="2571736" y="785800"/>
            <a:ext cx="3479381" cy="40713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28860" y="1000114"/>
            <a:ext cx="355001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Движение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пешеходов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запрещено</a:t>
            </a:r>
            <a:endParaRPr lang="ru-RU" sz="54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 группа\викторина по ПДД\b06e17b3-047a-5421-8c77-081f716582c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r="36806"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  <p:pic>
        <p:nvPicPr>
          <p:cNvPr id="1029" name="Picture 5" descr="C:\Users\1\Desktop\1 группа\викторина по ПДД\image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60" y="1757832"/>
            <a:ext cx="2461538" cy="3600000"/>
          </a:xfrm>
          <a:prstGeom prst="rect">
            <a:avLst/>
          </a:prstGeom>
          <a:noFill/>
        </p:spPr>
      </p:pic>
      <p:pic>
        <p:nvPicPr>
          <p:cNvPr id="5122" name="Picture 2" descr="C:\Users\1\Desktop\1 группа\викторина по ПДД\6.jpg"/>
          <p:cNvPicPr>
            <a:picLocks noChangeAspect="1" noChangeArrowheads="1"/>
          </p:cNvPicPr>
          <p:nvPr/>
        </p:nvPicPr>
        <p:blipFill>
          <a:blip r:embed="rId4" cstate="print"/>
          <a:srcRect t="7788"/>
          <a:stretch>
            <a:fillRect/>
          </a:stretch>
        </p:blipFill>
        <p:spPr bwMode="auto">
          <a:xfrm>
            <a:off x="2786050" y="500048"/>
            <a:ext cx="3481200" cy="422922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14546" y="928676"/>
            <a:ext cx="54720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Место остановки </a:t>
            </a:r>
          </a:p>
          <a:p>
            <a:pPr algn="ctr"/>
            <a:r>
              <a:rPr lang="ru-RU" sz="5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автобуса</a:t>
            </a:r>
            <a:endParaRPr lang="ru-RU" sz="54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 группа\викторина по ПДД\b06e17b3-047a-5421-8c77-081f716582c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r="36806"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  <p:pic>
        <p:nvPicPr>
          <p:cNvPr id="1029" name="Picture 5" descr="C:\Users\1\Desktop\1 группа\викторина по ПДД\image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60" y="1757832"/>
            <a:ext cx="2461538" cy="360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28860" y="2214560"/>
            <a:ext cx="5069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 - ОТВЕТ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 группа\викторина по ПДД\b06e17b3-047a-5421-8c77-081f716582c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r="36806"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  <p:pic>
        <p:nvPicPr>
          <p:cNvPr id="1029" name="Picture 5" descr="C:\Users\1\Desktop\1 группа\викторина по ПДД\image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60" y="1757832"/>
            <a:ext cx="2461538" cy="3600000"/>
          </a:xfrm>
          <a:prstGeom prst="rect">
            <a:avLst/>
          </a:prstGeom>
          <a:noFill/>
        </p:spPr>
      </p:pic>
      <p:pic>
        <p:nvPicPr>
          <p:cNvPr id="4098" name="Picture 2" descr="C:\Users\1\Desktop\1 группа\викторина по ПДД\pravila-dorozhnogo-dvizheniya5.jpg"/>
          <p:cNvPicPr>
            <a:picLocks noChangeAspect="1" noChangeArrowheads="1"/>
          </p:cNvPicPr>
          <p:nvPr/>
        </p:nvPicPr>
        <p:blipFill>
          <a:blip r:embed="rId4"/>
          <a:srcRect t="7938"/>
          <a:stretch>
            <a:fillRect/>
          </a:stretch>
        </p:blipFill>
        <p:spPr bwMode="auto">
          <a:xfrm>
            <a:off x="2428860" y="714362"/>
            <a:ext cx="3479381" cy="41428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928676"/>
            <a:ext cx="5543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Осторожно: дети!</a:t>
            </a:r>
            <a:endParaRPr lang="ru-RU" sz="54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 группа\викторина по ПДД\b06e17b3-047a-5421-8c77-081f716582c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r="36806"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  <p:pic>
        <p:nvPicPr>
          <p:cNvPr id="1029" name="Picture 5" descr="C:\Users\1\Desktop\1 группа\викторина по ПДД\image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60" y="1757832"/>
            <a:ext cx="2461538" cy="3600000"/>
          </a:xfrm>
          <a:prstGeom prst="rect">
            <a:avLst/>
          </a:prstGeom>
          <a:noFill/>
        </p:spPr>
      </p:pic>
      <p:pic>
        <p:nvPicPr>
          <p:cNvPr id="5122" name="Picture 2" descr="C:\Users\1\Desktop\1 группа\викторина по ПДД\pravila-dorozhnogo-dvizheniya12.jpg"/>
          <p:cNvPicPr>
            <a:picLocks noChangeAspect="1" noChangeArrowheads="1"/>
          </p:cNvPicPr>
          <p:nvPr/>
        </p:nvPicPr>
        <p:blipFill>
          <a:blip r:embed="rId4"/>
          <a:srcRect t="9525"/>
          <a:stretch>
            <a:fillRect/>
          </a:stretch>
        </p:blipFill>
        <p:spPr bwMode="auto">
          <a:xfrm>
            <a:off x="2428860" y="785800"/>
            <a:ext cx="3479381" cy="40713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928676"/>
            <a:ext cx="425065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Надземный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пешеходный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переход</a:t>
            </a:r>
            <a:endParaRPr lang="ru-RU" sz="54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 группа\викторина по ПДД\b06e17b3-047a-5421-8c77-081f716582c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r="36806"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  <p:pic>
        <p:nvPicPr>
          <p:cNvPr id="1029" name="Picture 5" descr="C:\Users\1\Desktop\1 группа\викторина по ПДД\image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60" y="1757832"/>
            <a:ext cx="2461538" cy="3600000"/>
          </a:xfrm>
          <a:prstGeom prst="rect">
            <a:avLst/>
          </a:prstGeom>
          <a:noFill/>
        </p:spPr>
      </p:pic>
      <p:pic>
        <p:nvPicPr>
          <p:cNvPr id="6146" name="Picture 2" descr="C:\Users\1\Desktop\1 группа\викторина по ПДД\pravila-dorozhnogo-dvizheniya15.jpg"/>
          <p:cNvPicPr>
            <a:picLocks noChangeAspect="1" noChangeArrowheads="1"/>
          </p:cNvPicPr>
          <p:nvPr/>
        </p:nvPicPr>
        <p:blipFill>
          <a:blip r:embed="rId4"/>
          <a:srcRect t="9525"/>
          <a:stretch>
            <a:fillRect/>
          </a:stretch>
        </p:blipFill>
        <p:spPr bwMode="auto">
          <a:xfrm>
            <a:off x="2428860" y="785800"/>
            <a:ext cx="3479381" cy="40713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14546" y="928676"/>
            <a:ext cx="43163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Пешеходный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переход</a:t>
            </a:r>
            <a:endParaRPr lang="ru-RU" sz="54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 группа\викторина по ПДД\b06e17b3-047a-5421-8c77-081f716582c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r="36806"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  <p:pic>
        <p:nvPicPr>
          <p:cNvPr id="1029" name="Picture 5" descr="C:\Users\1\Desktop\1 группа\викторина по ПДД\image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60" y="1757832"/>
            <a:ext cx="2461538" cy="360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43240" y="1500180"/>
            <a:ext cx="369537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ЗАГАДКИ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ТРАНСПОРТ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 группа\викторина по ПДД\b06e17b3-047a-5421-8c77-081f716582c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r="36806"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  <p:pic>
        <p:nvPicPr>
          <p:cNvPr id="1029" name="Picture 5" descr="C:\Users\1\Desktop\1 группа\викторина по ПДД\image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60" y="1757832"/>
            <a:ext cx="2461538" cy="360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86050" y="928676"/>
            <a:ext cx="5833584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cap="none" spc="0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за чудо – чудо-дом</a:t>
            </a:r>
          </a:p>
          <a:p>
            <a:r>
              <a:rPr lang="ru-RU" sz="4400" b="1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Окна светлые кругом</a:t>
            </a:r>
          </a:p>
          <a:p>
            <a:r>
              <a:rPr lang="ru-RU" sz="4400" b="1" cap="none" spc="0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Носит обувь из резины</a:t>
            </a:r>
          </a:p>
          <a:p>
            <a:r>
              <a:rPr lang="ru-RU" sz="4400" b="1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питается бензином?</a:t>
            </a:r>
            <a:endParaRPr lang="ru-RU" sz="4400" b="1" cap="none" spc="0" dirty="0" smtClean="0">
              <a:ln w="11430">
                <a:noFill/>
              </a:ln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>
                <a:solidFill>
                  <a:schemeClr val="tx2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C:\Users\1\Downloads\abk29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4425" y="1122363"/>
            <a:ext cx="4375150" cy="2897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 группа\викторина по ПДД\b06e17b3-047a-5421-8c77-081f716582c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r="36806"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  <p:pic>
        <p:nvPicPr>
          <p:cNvPr id="1029" name="Picture 5" descr="C:\Users\1\Desktop\1 группа\викторина по ПДД\image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60" y="1757832"/>
            <a:ext cx="2461538" cy="360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86050" y="928676"/>
            <a:ext cx="5976251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в любое время года</a:t>
            </a:r>
          </a:p>
          <a:p>
            <a:r>
              <a:rPr lang="ru-RU" sz="4400" b="1" cap="none" spc="0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в любую непогоду</a:t>
            </a:r>
          </a:p>
          <a:p>
            <a:r>
              <a:rPr lang="ru-RU" sz="4400" b="1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Если надо в час любой</a:t>
            </a:r>
          </a:p>
          <a:p>
            <a:r>
              <a:rPr lang="ru-RU" sz="4400" b="1" cap="none" spc="0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Повезу вас под землей.</a:t>
            </a:r>
          </a:p>
          <a:p>
            <a:pPr algn="ctr"/>
            <a:endParaRPr lang="ru-RU" sz="5400" b="1" cap="none" spc="0" dirty="0">
              <a:ln w="11430">
                <a:solidFill>
                  <a:schemeClr val="tx2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C:\Users\1\Downloads\1688101112_new_preview_2-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6738" y="755650"/>
            <a:ext cx="5468937" cy="363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 группа\викторина по ПДД\b06e17b3-047a-5421-8c77-081f716582c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r="36806"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  <p:pic>
        <p:nvPicPr>
          <p:cNvPr id="1029" name="Picture 5" descr="C:\Users\1\Desktop\1 группа\викторина по ПДД\image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60" y="1757832"/>
            <a:ext cx="2461538" cy="360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86050" y="928676"/>
            <a:ext cx="6099747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Спозаранку за окошком</a:t>
            </a:r>
          </a:p>
          <a:p>
            <a:r>
              <a:rPr lang="ru-RU" sz="4400" b="1" cap="none" spc="0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Стук, звон и кутерьма –</a:t>
            </a:r>
          </a:p>
          <a:p>
            <a:r>
              <a:rPr lang="ru-RU" sz="4400" b="1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прямым стальным </a:t>
            </a:r>
          </a:p>
          <a:p>
            <a:r>
              <a:rPr lang="ru-RU" sz="4400" b="1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дорожкам</a:t>
            </a:r>
          </a:p>
          <a:p>
            <a:r>
              <a:rPr lang="ru-RU" sz="4400" b="1" cap="none" spc="0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Ходят </a:t>
            </a:r>
            <a:r>
              <a:rPr lang="ru-RU" sz="4400" b="1" cap="none" spc="0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длинные </a:t>
            </a:r>
            <a:r>
              <a:rPr lang="ru-RU" sz="4400" b="1" cap="none" spc="0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дома.</a:t>
            </a:r>
            <a:endParaRPr lang="ru-RU" sz="5400" b="1" cap="none" spc="0" dirty="0">
              <a:ln w="11430">
                <a:solidFill>
                  <a:schemeClr val="tx2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 descr="C:\Users\1\Downloads\dsc_57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642924"/>
            <a:ext cx="5745174" cy="3811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 группа\викторина по ПДД\b06e17b3-047a-5421-8c77-081f716582c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r="36806"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  <p:pic>
        <p:nvPicPr>
          <p:cNvPr id="1029" name="Picture 5" descr="C:\Users\1\Desktop\1 группа\викторина по ПДД\image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60" y="1757832"/>
            <a:ext cx="2461538" cy="360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86050" y="928676"/>
            <a:ext cx="5731505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него два колеса </a:t>
            </a:r>
          </a:p>
          <a:p>
            <a:r>
              <a:rPr lang="ru-RU" sz="4400" b="1" cap="none" spc="0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седло на раме.</a:t>
            </a:r>
          </a:p>
          <a:p>
            <a:r>
              <a:rPr lang="ru-RU" sz="4400" b="1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Две педали есть внизу</a:t>
            </a:r>
          </a:p>
          <a:p>
            <a:r>
              <a:rPr lang="ru-RU" sz="4400" b="1" cap="none" spc="0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Крутят их ногами.</a:t>
            </a:r>
            <a:endParaRPr lang="ru-RU" sz="5400" b="1" cap="none" spc="0" dirty="0">
              <a:ln w="11430">
                <a:solidFill>
                  <a:schemeClr val="tx2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 descr="C:\Users\1\Downloads\velodorozh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2263" y="1289050"/>
            <a:ext cx="3417887" cy="2563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 группа\викторина по ПДД\b06e17b3-047a-5421-8c77-081f716582c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r="36806"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  <p:pic>
        <p:nvPicPr>
          <p:cNvPr id="1029" name="Picture 5" descr="C:\Users\1\Desktop\1 группа\викторина по ПДД\image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60" y="1757832"/>
            <a:ext cx="2461538" cy="360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43240" y="1500180"/>
            <a:ext cx="35858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КОНЕЦ!</a:t>
            </a:r>
            <a:endParaRPr lang="ru-RU" sz="8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 группа\викторина по ПДД\b06e17b3-047a-5421-8c77-081f716582c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r="36806"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  <p:pic>
        <p:nvPicPr>
          <p:cNvPr id="1029" name="Picture 5" descr="C:\Users\1\Desktop\1 группа\викторина по ПДД\image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60" y="1757832"/>
            <a:ext cx="2461538" cy="360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86050" y="928676"/>
            <a:ext cx="554100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Место для ожидания </a:t>
            </a:r>
          </a:p>
          <a:p>
            <a:r>
              <a:rPr lang="ru-RU" sz="4400" b="1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автобуса?</a:t>
            </a:r>
            <a:endParaRPr lang="ru-RU" sz="5400" b="1" cap="none" spc="0" dirty="0">
              <a:ln w="11430">
                <a:solidFill>
                  <a:schemeClr val="tx2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2" descr="C:\Users\1\Desktop\1 группа\викторина по ПДД\остановка c Wi-f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642924"/>
            <a:ext cx="4191000" cy="27892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86050" y="3929072"/>
            <a:ext cx="29164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i="1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остановка</a:t>
            </a:r>
            <a:endParaRPr lang="ru-RU" sz="5400" b="1" i="1" cap="none" spc="0" dirty="0">
              <a:ln w="11430">
                <a:solidFill>
                  <a:schemeClr val="tx2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 группа\викторина по ПДД\b06e17b3-047a-5421-8c77-081f716582c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r="36806"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  <p:pic>
        <p:nvPicPr>
          <p:cNvPr id="1029" name="Picture 5" descr="C:\Users\1\Desktop\1 группа\викторина по ПДД\image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60" y="1757832"/>
            <a:ext cx="2461538" cy="360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86050" y="928676"/>
            <a:ext cx="638226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называется человек, </a:t>
            </a:r>
          </a:p>
          <a:p>
            <a:r>
              <a:rPr lang="ru-RU" sz="4400" b="1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который едет в </a:t>
            </a:r>
          </a:p>
          <a:p>
            <a:r>
              <a:rPr lang="ru-RU" sz="4400" b="1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транспорте, н</a:t>
            </a:r>
            <a:r>
              <a:rPr lang="ru-RU" sz="4400" b="1" cap="none" spc="0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не </a:t>
            </a:r>
          </a:p>
          <a:p>
            <a:r>
              <a:rPr lang="ru-RU" sz="4400" b="1" cap="none" spc="0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управляет им?</a:t>
            </a:r>
            <a:endParaRPr lang="ru-RU" sz="5400" b="1" cap="none" spc="0" dirty="0">
              <a:ln w="11430">
                <a:solidFill>
                  <a:schemeClr val="tx2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4000510"/>
            <a:ext cx="26050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i="1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пассажир</a:t>
            </a:r>
            <a:endParaRPr lang="ru-RU" sz="5400" b="1" i="1" cap="none" spc="0" dirty="0">
              <a:ln w="11430">
                <a:solidFill>
                  <a:schemeClr val="tx2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1\Desktop\1 группа\викторина по ПДД\shutterstock_889408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785800"/>
            <a:ext cx="4143404" cy="3107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 группа\викторина по ПДД\b06e17b3-047a-5421-8c77-081f716582c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r="36806"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  <p:pic>
        <p:nvPicPr>
          <p:cNvPr id="1029" name="Picture 5" descr="C:\Users\1\Desktop\1 группа\викторина по ПДД\image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60" y="1757832"/>
            <a:ext cx="2461538" cy="360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86050" y="928676"/>
            <a:ext cx="579671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по-другому </a:t>
            </a:r>
          </a:p>
          <a:p>
            <a:r>
              <a:rPr lang="ru-RU" sz="4400" b="1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называется </a:t>
            </a:r>
          </a:p>
          <a:p>
            <a:r>
              <a:rPr lang="ru-RU" sz="4400" b="1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пешеходный переход</a:t>
            </a:r>
            <a:r>
              <a:rPr lang="ru-RU" sz="4400" b="1" cap="none" spc="0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1430">
                <a:solidFill>
                  <a:schemeClr val="tx2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4143386"/>
            <a:ext cx="15985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i="1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зебра</a:t>
            </a:r>
            <a:endParaRPr lang="ru-RU" sz="5400" b="1" i="1" cap="none" spc="0" dirty="0">
              <a:ln w="11430">
                <a:solidFill>
                  <a:schemeClr val="tx2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C:\Users\1\Desktop\1 группа\викторина по ПДД\33ec6e91-120d-5824-a5e5-3dea9dddc4e1.jpg"/>
          <p:cNvPicPr>
            <a:picLocks noChangeAspect="1" noChangeArrowheads="1"/>
          </p:cNvPicPr>
          <p:nvPr/>
        </p:nvPicPr>
        <p:blipFill>
          <a:blip r:embed="rId4"/>
          <a:srcRect l="13077" r="15384"/>
          <a:stretch>
            <a:fillRect/>
          </a:stretch>
        </p:blipFill>
        <p:spPr bwMode="auto">
          <a:xfrm>
            <a:off x="2500298" y="214296"/>
            <a:ext cx="3786214" cy="4046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 группа\викторина по ПДД\b06e17b3-047a-5421-8c77-081f716582c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r="36806"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  <p:pic>
        <p:nvPicPr>
          <p:cNvPr id="1029" name="Picture 5" descr="C:\Users\1\Desktop\1 группа\викторина по ПДД\image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60" y="1757832"/>
            <a:ext cx="2461538" cy="360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86050" y="928676"/>
            <a:ext cx="45995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Человек, идущий </a:t>
            </a:r>
          </a:p>
          <a:p>
            <a:r>
              <a:rPr lang="ru-RU" sz="4400" b="1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тротуару?</a:t>
            </a:r>
            <a:endParaRPr lang="ru-RU" sz="5400" b="1" cap="none" spc="0" dirty="0">
              <a:ln w="11430">
                <a:solidFill>
                  <a:schemeClr val="tx2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3643320"/>
            <a:ext cx="23333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i="1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пешеход</a:t>
            </a:r>
            <a:endParaRPr lang="ru-RU" sz="5400" b="1" i="1" cap="none" spc="0" dirty="0">
              <a:ln w="11430">
                <a:solidFill>
                  <a:schemeClr val="tx2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Users\1\Desktop\1 группа\викторина по ПДД\98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071552"/>
            <a:ext cx="4242838" cy="2385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 группа\викторина по ПДД\b06e17b3-047a-5421-8c77-081f716582c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r="36806"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  <p:pic>
        <p:nvPicPr>
          <p:cNvPr id="1029" name="Picture 5" descr="C:\Users\1\Desktop\1 группа\викторина по ПДД\image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60" y="1757832"/>
            <a:ext cx="2461538" cy="360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86050" y="928676"/>
            <a:ext cx="581229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называется </a:t>
            </a:r>
          </a:p>
          <a:p>
            <a:r>
              <a:rPr lang="ru-RU" sz="4400" b="1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палка регулировщика?</a:t>
            </a:r>
            <a:endParaRPr lang="ru-RU" sz="5400" b="1" cap="none" spc="0" dirty="0">
              <a:ln w="11430">
                <a:solidFill>
                  <a:schemeClr val="tx2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3857634"/>
            <a:ext cx="14561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i="1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жезл</a:t>
            </a:r>
            <a:endParaRPr lang="ru-RU" sz="5400" b="1" i="1" cap="none" spc="0" dirty="0">
              <a:ln w="11430">
                <a:solidFill>
                  <a:schemeClr val="tx2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C:\Users\1\Desktop\1 группа\викторина по ПДД\57de89188c4cecd089f0def6a76d11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142990"/>
            <a:ext cx="420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 группа\викторина по ПДД\b06e17b3-047a-5421-8c77-081f716582c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r="36806"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  <p:pic>
        <p:nvPicPr>
          <p:cNvPr id="1029" name="Picture 5" descr="C:\Users\1\Desktop\1 группа\викторина по ПДД\image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60" y="1757832"/>
            <a:ext cx="2461538" cy="360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28860" y="2214560"/>
            <a:ext cx="5567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МОЖНО - НЕЛЬЗЯ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 группа\викторина по ПДД\b06e17b3-047a-5421-8c77-081f716582c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r="36806"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  <p:pic>
        <p:nvPicPr>
          <p:cNvPr id="1029" name="Picture 5" descr="C:\Users\1\Desktop\1 группа\викторина по ПДД\image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60" y="1757832"/>
            <a:ext cx="2461538" cy="3600000"/>
          </a:xfrm>
          <a:prstGeom prst="rect">
            <a:avLst/>
          </a:prstGeom>
          <a:noFill/>
        </p:spPr>
      </p:pic>
      <p:pic>
        <p:nvPicPr>
          <p:cNvPr id="7170" name="Picture 2" descr="C:\Users\1\Desktop\1 группа\видео безопасность\19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 l="45549" r="8313" b="65278"/>
          <a:stretch>
            <a:fillRect/>
          </a:stretch>
        </p:blipFill>
        <p:spPr bwMode="auto">
          <a:xfrm>
            <a:off x="2643174" y="428610"/>
            <a:ext cx="2605032" cy="2696250"/>
          </a:xfrm>
          <a:prstGeom prst="rect">
            <a:avLst/>
          </a:prstGeom>
          <a:noFill/>
        </p:spPr>
      </p:pic>
      <p:pic>
        <p:nvPicPr>
          <p:cNvPr id="8" name="Picture 2" descr="C:\Users\1\Desktop\1 группа\видео безопасность\19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 r="53186" b="65278"/>
          <a:stretch>
            <a:fillRect/>
          </a:stretch>
        </p:blipFill>
        <p:spPr bwMode="auto">
          <a:xfrm>
            <a:off x="5214942" y="428610"/>
            <a:ext cx="2643206" cy="26962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71736" y="3643320"/>
            <a:ext cx="26804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 транспорта выходить </a:t>
            </a:r>
          </a:p>
          <a:p>
            <a:pPr algn="ctr"/>
            <a:r>
              <a:rPr lang="ru-RU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первым</a:t>
            </a:r>
            <a:endParaRPr lang="ru-RU" b="1" cap="none" spc="0" dirty="0" smtClean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3571882"/>
            <a:ext cx="26740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Выходить из транспорта </a:t>
            </a:r>
          </a:p>
          <a:p>
            <a:pPr algn="ctr"/>
            <a:r>
              <a:rPr lang="ru-RU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вслед за взрослым</a:t>
            </a:r>
            <a:endParaRPr lang="ru-RU" b="1" cap="none" spc="0" dirty="0" smtClean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2" descr="C:\Users\1\Desktop\1 группа\викторина по ПДД\Green-Check-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714626"/>
            <a:ext cx="1428760" cy="1428760"/>
          </a:xfrm>
          <a:prstGeom prst="rect">
            <a:avLst/>
          </a:prstGeom>
          <a:noFill/>
        </p:spPr>
      </p:pic>
      <p:pic>
        <p:nvPicPr>
          <p:cNvPr id="12" name="Picture 6" descr="C:\Users\1\Desktop\1 группа\викторина по ПДД\Рисунок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2714626"/>
            <a:ext cx="1468437" cy="146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205</Words>
  <PresentationFormat>Экран (16:9)</PresentationFormat>
  <Paragraphs>79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34</cp:revision>
  <dcterms:created xsi:type="dcterms:W3CDTF">2025-02-03T07:25:48Z</dcterms:created>
  <dcterms:modified xsi:type="dcterms:W3CDTF">2025-02-11T17:41:27Z</dcterms:modified>
</cp:coreProperties>
</file>