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910" y="-117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5448ef9bd0eb488d4fef8520aa269a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919579" cy="6858000"/>
          </a:xfrm>
          <a:prstGeom prst="rect">
            <a:avLst/>
          </a:prstGeom>
          <a:noFill/>
        </p:spPr>
      </p:pic>
      <p:pic>
        <p:nvPicPr>
          <p:cNvPr id="3" name="Picture 2" descr="C:\Users\1\Desktop\1 группа\викторина по ПДД\5448ef9bd0eb488d4fef8520aa269a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6421" y="0"/>
            <a:ext cx="49195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 группа\викторина по ПДД\shop_items_catalog_image21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2" y="857232"/>
            <a:ext cx="4762500" cy="4248150"/>
          </a:xfrm>
          <a:prstGeom prst="rect">
            <a:avLst/>
          </a:prstGeom>
          <a:noFill/>
        </p:spPr>
      </p:pic>
      <p:pic>
        <p:nvPicPr>
          <p:cNvPr id="3" name="Picture 3" descr="C:\Users\1\Desktop\1 группа\викторина по ПДД\znaki-ostanovki-obshchestvennogo-transport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4" y="1000108"/>
            <a:ext cx="31718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esktop\1 группа\викторина по ПДД\shop_items_catalog_image109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496" y="714356"/>
            <a:ext cx="5082850" cy="4533902"/>
          </a:xfrm>
          <a:prstGeom prst="rect">
            <a:avLst/>
          </a:prstGeom>
          <a:noFill/>
        </p:spPr>
      </p:pic>
      <p:pic>
        <p:nvPicPr>
          <p:cNvPr id="2" name="Picture 2" descr="C:\Users\1\Desktop\1 группа\викторина по ПДД\znak-ostorozhno-deti-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4422"/>
            <a:ext cx="5269872" cy="3709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 группа\викторина по ПДД\pro_znaki_6.jpg"/>
          <p:cNvPicPr>
            <a:picLocks noChangeAspect="1" noChangeArrowheads="1"/>
          </p:cNvPicPr>
          <p:nvPr/>
        </p:nvPicPr>
        <p:blipFill>
          <a:blip r:embed="rId2"/>
          <a:srcRect l="22500" t="2727" r="23499" b="4553"/>
          <a:stretch>
            <a:fillRect/>
          </a:stretch>
        </p:blipFill>
        <p:spPr bwMode="auto">
          <a:xfrm>
            <a:off x="309530" y="928670"/>
            <a:ext cx="4435412" cy="5072098"/>
          </a:xfrm>
          <a:prstGeom prst="rect">
            <a:avLst/>
          </a:prstGeom>
          <a:noFill/>
        </p:spPr>
      </p:pic>
      <p:pic>
        <p:nvPicPr>
          <p:cNvPr id="1026" name="Picture 2" descr="C:\Users\1\Desktop\1 группа\викторина по ПДД\290_origi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4" y="1428736"/>
            <a:ext cx="4757806" cy="42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 группа\викторина по ПДД\Green-Check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88" y="214290"/>
            <a:ext cx="1428760" cy="1428760"/>
          </a:xfrm>
          <a:prstGeom prst="rect">
            <a:avLst/>
          </a:prstGeom>
          <a:noFill/>
        </p:spPr>
      </p:pic>
      <p:pic>
        <p:nvPicPr>
          <p:cNvPr id="3" name="Picture 6" descr="C:\Users\1\Desktop\1 группа\викторина по ПДД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72" y="142852"/>
            <a:ext cx="1468437" cy="1463675"/>
          </a:xfrm>
          <a:prstGeom prst="rect">
            <a:avLst/>
          </a:prstGeom>
          <a:noFill/>
        </p:spPr>
      </p:pic>
      <p:pic>
        <p:nvPicPr>
          <p:cNvPr id="4" name="Picture 2" descr="C:\Users\1\Desktop\1 группа\викторина по ПДД\Green-Check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24" y="214290"/>
            <a:ext cx="1428760" cy="1428760"/>
          </a:xfrm>
          <a:prstGeom prst="rect">
            <a:avLst/>
          </a:prstGeom>
          <a:noFill/>
        </p:spPr>
      </p:pic>
      <p:pic>
        <p:nvPicPr>
          <p:cNvPr id="5" name="Picture 6" descr="C:\Users\1\Desktop\1 группа\викторина по ПДД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60" y="142852"/>
            <a:ext cx="1468437" cy="1463675"/>
          </a:xfrm>
          <a:prstGeom prst="rect">
            <a:avLst/>
          </a:prstGeom>
          <a:noFill/>
        </p:spPr>
      </p:pic>
      <p:pic>
        <p:nvPicPr>
          <p:cNvPr id="6" name="Picture 2" descr="C:\Users\1\Desktop\1 группа\викторина по ПДД\Green-Check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54" y="285728"/>
            <a:ext cx="1428760" cy="1428760"/>
          </a:xfrm>
          <a:prstGeom prst="rect">
            <a:avLst/>
          </a:prstGeom>
          <a:noFill/>
        </p:spPr>
      </p:pic>
      <p:pic>
        <p:nvPicPr>
          <p:cNvPr id="7" name="Picture 6" descr="C:\Users\1\Desktop\1 группа\викторина по ПДД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290" y="214290"/>
            <a:ext cx="1468437" cy="1463675"/>
          </a:xfrm>
          <a:prstGeom prst="rect">
            <a:avLst/>
          </a:prstGeom>
          <a:noFill/>
        </p:spPr>
      </p:pic>
      <p:pic>
        <p:nvPicPr>
          <p:cNvPr id="8" name="Picture 2" descr="C:\Users\1\Desktop\1 группа\викторина по ПДД\Green-Check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926" y="2000240"/>
            <a:ext cx="1428760" cy="1428760"/>
          </a:xfrm>
          <a:prstGeom prst="rect">
            <a:avLst/>
          </a:prstGeom>
          <a:noFill/>
        </p:spPr>
      </p:pic>
      <p:pic>
        <p:nvPicPr>
          <p:cNvPr id="9" name="Picture 6" descr="C:\Users\1\Desktop\1 группа\викторина по ПДД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7710" y="1928802"/>
            <a:ext cx="1468437" cy="1463675"/>
          </a:xfrm>
          <a:prstGeom prst="rect">
            <a:avLst/>
          </a:prstGeom>
          <a:noFill/>
        </p:spPr>
      </p:pic>
      <p:pic>
        <p:nvPicPr>
          <p:cNvPr id="10" name="Picture 2" descr="C:\Users\1\Desktop\1 группа\викторина по ПДД\Green-Check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562" y="2000240"/>
            <a:ext cx="1428760" cy="1428760"/>
          </a:xfrm>
          <a:prstGeom prst="rect">
            <a:avLst/>
          </a:prstGeom>
          <a:noFill/>
        </p:spPr>
      </p:pic>
      <p:pic>
        <p:nvPicPr>
          <p:cNvPr id="11" name="Picture 6" descr="C:\Users\1\Desktop\1 группа\викторина по ПДД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98" y="1928802"/>
            <a:ext cx="1468437" cy="1463675"/>
          </a:xfrm>
          <a:prstGeom prst="rect">
            <a:avLst/>
          </a:prstGeom>
          <a:noFill/>
        </p:spPr>
      </p:pic>
      <p:pic>
        <p:nvPicPr>
          <p:cNvPr id="12" name="Picture 2" descr="C:\Users\1\Desktop\1 группа\викторина по ПДД\Green-Check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2" y="2071678"/>
            <a:ext cx="1428760" cy="1428760"/>
          </a:xfrm>
          <a:prstGeom prst="rect">
            <a:avLst/>
          </a:prstGeom>
          <a:noFill/>
        </p:spPr>
      </p:pic>
      <p:pic>
        <p:nvPicPr>
          <p:cNvPr id="13" name="Picture 6" descr="C:\Users\1\Desktop\1 группа\викторина по ПДД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28" y="2000240"/>
            <a:ext cx="1468437" cy="1463675"/>
          </a:xfrm>
          <a:prstGeom prst="rect">
            <a:avLst/>
          </a:prstGeom>
          <a:noFill/>
        </p:spPr>
      </p:pic>
      <p:pic>
        <p:nvPicPr>
          <p:cNvPr id="14" name="Picture 2" descr="C:\Users\1\Desktop\1 группа\викторина по ПДД\Green-Check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926" y="3643314"/>
            <a:ext cx="1428760" cy="1428760"/>
          </a:xfrm>
          <a:prstGeom prst="rect">
            <a:avLst/>
          </a:prstGeom>
          <a:noFill/>
        </p:spPr>
      </p:pic>
      <p:pic>
        <p:nvPicPr>
          <p:cNvPr id="15" name="Picture 6" descr="C:\Users\1\Desktop\1 группа\викторина по ПДД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7710" y="3571876"/>
            <a:ext cx="1468437" cy="1463675"/>
          </a:xfrm>
          <a:prstGeom prst="rect">
            <a:avLst/>
          </a:prstGeom>
          <a:noFill/>
        </p:spPr>
      </p:pic>
      <p:pic>
        <p:nvPicPr>
          <p:cNvPr id="16" name="Picture 2" descr="C:\Users\1\Desktop\1 группа\викторина по ПДД\Green-Check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562" y="3643314"/>
            <a:ext cx="1428760" cy="1428760"/>
          </a:xfrm>
          <a:prstGeom prst="rect">
            <a:avLst/>
          </a:prstGeom>
          <a:noFill/>
        </p:spPr>
      </p:pic>
      <p:pic>
        <p:nvPicPr>
          <p:cNvPr id="17" name="Picture 6" descr="C:\Users\1\Desktop\1 группа\викторина по ПДД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98" y="3571876"/>
            <a:ext cx="1468437" cy="1463675"/>
          </a:xfrm>
          <a:prstGeom prst="rect">
            <a:avLst/>
          </a:prstGeom>
          <a:noFill/>
        </p:spPr>
      </p:pic>
      <p:pic>
        <p:nvPicPr>
          <p:cNvPr id="18" name="Picture 2" descr="C:\Users\1\Desktop\1 группа\викторина по ПДД\Green-Check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2" y="3714752"/>
            <a:ext cx="1428760" cy="1428760"/>
          </a:xfrm>
          <a:prstGeom prst="rect">
            <a:avLst/>
          </a:prstGeom>
          <a:noFill/>
        </p:spPr>
      </p:pic>
      <p:pic>
        <p:nvPicPr>
          <p:cNvPr id="19" name="Picture 6" descr="C:\Users\1\Desktop\1 группа\викторина по ПДД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28" y="3643314"/>
            <a:ext cx="1468437" cy="146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23844" y="357166"/>
            <a:ext cx="1980000" cy="19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48" y="642918"/>
            <a:ext cx="943958" cy="13805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52472" y="571480"/>
            <a:ext cx="1143008" cy="11430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Умный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9596" y="1148348"/>
            <a:ext cx="1428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светофор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1\Desktop\1 группа\викторина по ПДД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46" y="357166"/>
            <a:ext cx="2017713" cy="2011363"/>
          </a:xfrm>
          <a:prstGeom prst="rect">
            <a:avLst/>
          </a:prstGeom>
          <a:noFill/>
        </p:spPr>
      </p:pic>
      <p:pic>
        <p:nvPicPr>
          <p:cNvPr id="1028" name="Picture 4" descr="C:\Users\1\Desktop\1 группа\викторина по ПДД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1826" y="2428868"/>
            <a:ext cx="2017713" cy="2011363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950" y="357166"/>
            <a:ext cx="2017713" cy="2011363"/>
          </a:xfrm>
          <a:prstGeom prst="rect">
            <a:avLst/>
          </a:prstGeom>
          <a:noFill/>
        </p:spPr>
      </p:pic>
      <p:pic>
        <p:nvPicPr>
          <p:cNvPr id="1030" name="Picture 6" descr="C:\Users\1\Desktop\1 группа\викторина по ПДД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48" y="357166"/>
            <a:ext cx="2017713" cy="2011363"/>
          </a:xfrm>
          <a:prstGeom prst="rect">
            <a:avLst/>
          </a:prstGeom>
          <a:noFill/>
        </p:spPr>
      </p:pic>
      <p:pic>
        <p:nvPicPr>
          <p:cNvPr id="1031" name="Picture 7" descr="C:\Users\1\Desktop\1 группа\викторина по ПДД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08" y="4572008"/>
            <a:ext cx="2017713" cy="2011363"/>
          </a:xfrm>
          <a:prstGeom prst="rect">
            <a:avLst/>
          </a:prstGeom>
          <a:noFill/>
        </p:spPr>
      </p:pic>
      <p:pic>
        <p:nvPicPr>
          <p:cNvPr id="1032" name="Picture 8" descr="C:\Users\1\Desktop\1 группа\викторина по ПДД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46" y="2357430"/>
            <a:ext cx="2017713" cy="2011363"/>
          </a:xfrm>
          <a:prstGeom prst="rect">
            <a:avLst/>
          </a:prstGeom>
          <a:noFill/>
        </p:spPr>
      </p:pic>
      <p:pic>
        <p:nvPicPr>
          <p:cNvPr id="1033" name="Picture 9" descr="C:\Users\1\Desktop\1 группа\викторина по ПДД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1826" y="4500570"/>
            <a:ext cx="2017713" cy="2011363"/>
          </a:xfrm>
          <a:prstGeom prst="rect">
            <a:avLst/>
          </a:prstGeom>
          <a:noFill/>
        </p:spPr>
      </p:pic>
      <p:pic>
        <p:nvPicPr>
          <p:cNvPr id="1034" name="Picture 10" descr="C:\Users\1\Desktop\1 группа\викторина по ПДД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06" y="4500570"/>
            <a:ext cx="2017713" cy="2011363"/>
          </a:xfrm>
          <a:prstGeom prst="rect">
            <a:avLst/>
          </a:prstGeom>
          <a:noFill/>
        </p:spPr>
      </p:pic>
      <p:pic>
        <p:nvPicPr>
          <p:cNvPr id="1035" name="Picture 11" descr="C:\Users\1\Desktop\1 группа\викторина по ПДД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44" y="2428868"/>
            <a:ext cx="2017713" cy="2011363"/>
          </a:xfrm>
          <a:prstGeom prst="rect">
            <a:avLst/>
          </a:prstGeom>
          <a:noFill/>
        </p:spPr>
      </p:pic>
      <p:pic>
        <p:nvPicPr>
          <p:cNvPr id="15" name="Picture 7" descr="C:\Users\1\Desktop\1 группа\викторина по ПДД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48" y="4643446"/>
            <a:ext cx="2017713" cy="2011363"/>
          </a:xfrm>
          <a:prstGeom prst="rect">
            <a:avLst/>
          </a:prstGeom>
          <a:noFill/>
        </p:spPr>
      </p:pic>
      <p:pic>
        <p:nvPicPr>
          <p:cNvPr id="16" name="Picture 7" descr="C:\Users\1\Desktop\1 группа\викторина по ПДД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48" y="2500306"/>
            <a:ext cx="2017713" cy="201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 группа\ПДД\large_umnyj-svetofor.2_f.jpeg"/>
          <p:cNvPicPr>
            <a:picLocks noChangeAspect="1" noChangeArrowheads="1"/>
          </p:cNvPicPr>
          <p:nvPr/>
        </p:nvPicPr>
        <p:blipFill>
          <a:blip r:embed="rId2"/>
          <a:srcRect r="598" b="62500"/>
          <a:stretch>
            <a:fillRect/>
          </a:stretch>
        </p:blipFill>
        <p:spPr bwMode="auto">
          <a:xfrm rot="16200000">
            <a:off x="-1188599" y="1658816"/>
            <a:ext cx="6782472" cy="3500462"/>
          </a:xfrm>
          <a:prstGeom prst="rect">
            <a:avLst/>
          </a:prstGeom>
          <a:noFill/>
        </p:spPr>
      </p:pic>
      <p:pic>
        <p:nvPicPr>
          <p:cNvPr id="3" name="Picture 2" descr="C:\Users\1\Desktop\1 группа\ПДД\large_umnyj-svetofor.1_f.jpeg"/>
          <p:cNvPicPr>
            <a:picLocks noChangeAspect="1" noChangeArrowheads="1"/>
          </p:cNvPicPr>
          <p:nvPr/>
        </p:nvPicPr>
        <p:blipFill>
          <a:blip r:embed="rId3"/>
          <a:srcRect l="49085" t="50000" r="1196" b="12500"/>
          <a:stretch>
            <a:fillRect/>
          </a:stretch>
        </p:blipFill>
        <p:spPr bwMode="auto">
          <a:xfrm rot="16200000">
            <a:off x="4506910" y="3412774"/>
            <a:ext cx="3391251" cy="3499200"/>
          </a:xfrm>
          <a:prstGeom prst="rect">
            <a:avLst/>
          </a:prstGeom>
          <a:noFill/>
        </p:spPr>
      </p:pic>
      <p:pic>
        <p:nvPicPr>
          <p:cNvPr id="5" name="Picture 2" descr="C:\Users\1\Desktop\1 группа\ПДД\large_umnyj-svetofor.1_f.jpeg"/>
          <p:cNvPicPr>
            <a:picLocks noChangeAspect="1" noChangeArrowheads="1"/>
          </p:cNvPicPr>
          <p:nvPr/>
        </p:nvPicPr>
        <p:blipFill>
          <a:blip r:embed="rId3"/>
          <a:srcRect t="50000" r="49552" b="12128"/>
          <a:stretch>
            <a:fillRect/>
          </a:stretch>
        </p:blipFill>
        <p:spPr bwMode="auto">
          <a:xfrm rot="16200000">
            <a:off x="4498975" y="47281"/>
            <a:ext cx="3407116" cy="349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 группа\ПДД\large_umnyj-svetofor.3_f.jpeg"/>
          <p:cNvPicPr>
            <a:picLocks noChangeAspect="1" noChangeArrowheads="1"/>
          </p:cNvPicPr>
          <p:nvPr/>
        </p:nvPicPr>
        <p:blipFill>
          <a:blip r:embed="rId2"/>
          <a:srcRect r="-301" b="62716"/>
          <a:stretch>
            <a:fillRect/>
          </a:stretch>
        </p:blipFill>
        <p:spPr bwMode="auto">
          <a:xfrm rot="16200000">
            <a:off x="-1168244" y="1692088"/>
            <a:ext cx="6883376" cy="3499200"/>
          </a:xfrm>
          <a:prstGeom prst="rect">
            <a:avLst/>
          </a:prstGeom>
          <a:noFill/>
        </p:spPr>
      </p:pic>
      <p:pic>
        <p:nvPicPr>
          <p:cNvPr id="3" name="Picture 2" descr="C:\Users\1\Desktop\1 группа\видео безопасность\19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45549" r="8313" b="65278"/>
          <a:stretch>
            <a:fillRect/>
          </a:stretch>
        </p:blipFill>
        <p:spPr bwMode="auto">
          <a:xfrm rot="16200000">
            <a:off x="4940755" y="-59192"/>
            <a:ext cx="3380817" cy="3499200"/>
          </a:xfrm>
          <a:prstGeom prst="rect">
            <a:avLst/>
          </a:prstGeom>
          <a:noFill/>
        </p:spPr>
      </p:pic>
      <p:pic>
        <p:nvPicPr>
          <p:cNvPr id="4" name="Picture 2" descr="C:\Users\1\Desktop\1 группа\видео безопасность\19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r="53186" b="65278"/>
          <a:stretch>
            <a:fillRect/>
          </a:stretch>
        </p:blipFill>
        <p:spPr bwMode="auto">
          <a:xfrm rot="16200000">
            <a:off x="4915984" y="3323142"/>
            <a:ext cx="3430359" cy="349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</Words>
  <PresentationFormat>Лист A4 (210x297 мм)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2025-02-06T17:36:44Z</dcterms:created>
  <dcterms:modified xsi:type="dcterms:W3CDTF">2025-02-11T17:48:39Z</dcterms:modified>
</cp:coreProperties>
</file>