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8" r:id="rId2"/>
    <p:sldId id="259" r:id="rId3"/>
    <p:sldId id="261" r:id="rId4"/>
    <p:sldId id="263" r:id="rId5"/>
    <p:sldId id="264" r:id="rId6"/>
    <p:sldId id="265" r:id="rId7"/>
    <p:sldId id="266" r:id="rId8"/>
    <p:sldId id="267" r:id="rId9"/>
    <p:sldId id="270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6" d="100"/>
          <a:sy n="26" d="100"/>
        </p:scale>
        <p:origin x="1308" y="8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01A60-DFAE-489A-94C8-FB06EC40D155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AF0BF-DC8A-4759-B90C-E95199F85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56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F0BF-DC8A-4759-B90C-E95199F85D1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521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5565E5-2A5C-46E4-9CE9-1EC00A39CF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308BEB-56E1-4796-8773-0DB207737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E31D28-6E00-4975-9C42-9C71BDA73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951B-ED17-4F2A-99A4-5445B32CC8C6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FB280A-B7C6-41CB-A4E8-E4A6AED6F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C1343A-3547-4CED-9EDD-D11C2F18D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7804A-2CDE-4099-830E-ABD3DCB8A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18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92AC8-F375-45CC-A928-6E90D33CB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BA8BF2-9B69-4CFD-8EDB-D49BAD8C6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4079D0-B7AF-4E21-903E-FC18AB91E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951B-ED17-4F2A-99A4-5445B32CC8C6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9A812E-9F7C-4FED-832C-A603A2695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CB8427-A821-4200-8B64-DF0735593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7804A-2CDE-4099-830E-ABD3DCB8A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473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D54A086-65D5-49E0-A936-86DABF631B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062C17-10E8-49C1-B7E1-D094A69BD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C04128-A605-41F5-AEB3-29F289C65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951B-ED17-4F2A-99A4-5445B32CC8C6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DBCA7F-2E6A-47C6-8EDD-5556D6D63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BD0D0D-0F0D-4BB3-89EF-AFBDF6B3A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7804A-2CDE-4099-830E-ABD3DCB8A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077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F79D2-C6C2-4E02-96A7-6AE5BC3F9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007054-0320-4AFD-AD3C-2ED81ABDE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3F8F1E-57D4-401E-9CF0-1694BAC72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951B-ED17-4F2A-99A4-5445B32CC8C6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4EF3EC-91D2-4C89-BB1A-58980D557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490C75-8E64-4306-8098-00D347F5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7804A-2CDE-4099-830E-ABD3DCB8A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90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21DB32-7184-4603-BCDC-930161D58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3579F2-8732-49AF-ABF6-6FBD85713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2A597E-45E4-4165-9652-72A76E78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951B-ED17-4F2A-99A4-5445B32CC8C6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270AAA-59FD-47AF-B9A3-E45CDF9E1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4250EE-8314-4152-8A4F-B3266FD78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7804A-2CDE-4099-830E-ABD3DCB8A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941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1D2C0-F6C0-4C70-8236-2DBA06149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1682AE-4E5D-430C-A35F-1965231F5C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D0F7E7-9991-48D0-8704-D5D77B8C1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77A830-69B7-420E-832D-4E359C8BE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951B-ED17-4F2A-99A4-5445B32CC8C6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CC931E-11EF-4697-956B-4878C3973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D7AFDA-573C-4EC5-B0BF-E81DDDCD7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7804A-2CDE-4099-830E-ABD3DCB8A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208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6A65F7-D771-4DA5-BD86-B1A6BBFD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FD490D-86E2-470D-BD19-943ACEF0E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657EA9-3A03-48A3-8622-1813B21C9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10B8D88-C0A8-4563-8041-0930734A47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304FE6A-EF71-4AA0-9314-98E5E70C7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08D07DF-23ED-43C1-A230-E4B23BB3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951B-ED17-4F2A-99A4-5445B32CC8C6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CE175E1-8D38-4E6C-8EA4-D197A3330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B578CF-BADD-42B1-9F7C-C755D00D9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7804A-2CDE-4099-830E-ABD3DCB8A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519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18E881-52C6-46A2-952C-3D9FAAC28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5BBF764-18CB-4772-8C4E-A4C905873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951B-ED17-4F2A-99A4-5445B32CC8C6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32F183-B731-4056-BE08-EFBF9D77D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083B395-4887-48EB-AC3D-C421841A6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7804A-2CDE-4099-830E-ABD3DCB8A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090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22A9F6E-D658-4847-BEAA-F1FF1B465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951B-ED17-4F2A-99A4-5445B32CC8C6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710A138-A4F4-4D23-9538-0BEBFECFB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D5D79B-4EC0-48C3-BE09-6FB1491A7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7804A-2CDE-4099-830E-ABD3DCB8A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0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058D1-B6B8-4BCF-8B25-A8FF3765B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101DDF-F5CE-4F52-88A1-4DB278E71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9996B8-1E4A-4FCA-A611-158091067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41EAF5-7917-4C97-BE7E-74445B70A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951B-ED17-4F2A-99A4-5445B32CC8C6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1EE81F-D1EF-4212-9F96-2DA3F2991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734E3A-F60C-4F2B-9F2F-CFA57F9E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7804A-2CDE-4099-830E-ABD3DCB8A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255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F7B1D4-093A-4CED-9D94-08BD6207E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64571E8-0936-46A6-AAF4-9C20C4EE3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15C40F-1C14-4562-8793-6C942EE34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EA98BF-205E-4C01-8301-C55EEF501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951B-ED17-4F2A-99A4-5445B32CC8C6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5C8108-4D82-4410-A18E-5E9B648B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B6F751-C22D-4A82-A6D8-537D20717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7804A-2CDE-4099-830E-ABD3DCB8A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340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8EBB1-5A17-4D20-89F6-DF8DE15B8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A24353-2DF9-4F8D-8E9A-25F67376F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0AD877-B91C-448F-A946-39FCD284D2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9951B-ED17-4F2A-99A4-5445B32CC8C6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C7B40E-A4DE-48AE-BEFB-459DDEE92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79FD7D-5C0B-4AEC-8FD0-B01A7E4D3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7804A-2CDE-4099-830E-ABD3DCB8A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1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E47A31-53D8-4B49-A52B-1659BA58D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2496" y="3645568"/>
            <a:ext cx="2412242" cy="29958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8D48BB-B50C-4349-BE0F-0CBA93B5B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32BD9B-BD4E-4D24-B27C-2A0E4B411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758" y="3862138"/>
            <a:ext cx="2412242" cy="2995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F3F47B-3D6B-4711-8C15-4E20006C33CA}"/>
              </a:ext>
            </a:extLst>
          </p:cNvPr>
          <p:cNvSpPr txBox="1"/>
          <p:nvPr/>
        </p:nvSpPr>
        <p:spPr>
          <a:xfrm>
            <a:off x="3186844" y="1433151"/>
            <a:ext cx="6205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Квест-игра по ПДД 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Тема: «Дорожные знаки».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4E0423-7C23-49B3-9928-A0C7926E29B7}"/>
              </a:ext>
            </a:extLst>
          </p:cNvPr>
          <p:cNvSpPr txBox="1"/>
          <p:nvPr/>
        </p:nvSpPr>
        <p:spPr>
          <a:xfrm>
            <a:off x="2562630" y="5143499"/>
            <a:ext cx="3879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Подготовила и провела воспитатель:</a:t>
            </a:r>
          </a:p>
          <a:p>
            <a:r>
              <a:rPr lang="ru-RU" b="1" dirty="0"/>
              <a:t>Бондаренко Наталья 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3905046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E47A31-53D8-4B49-A52B-1659BA58D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496" y="3645568"/>
            <a:ext cx="2412242" cy="29958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8D48BB-B50C-4349-BE0F-0CBA93B5B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32BD9B-BD4E-4D24-B27C-2A0E4B411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758" y="3862138"/>
            <a:ext cx="2412242" cy="2995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26C5E8-890B-4EC4-995F-AE3C0D7B23DD}"/>
              </a:ext>
            </a:extLst>
          </p:cNvPr>
          <p:cNvSpPr txBox="1"/>
          <p:nvPr/>
        </p:nvSpPr>
        <p:spPr>
          <a:xfrm>
            <a:off x="2971799" y="279632"/>
            <a:ext cx="6248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Предварительная работа.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4E2DCA-5538-43C6-8795-0A288B934A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8" r="9225" b="5140"/>
          <a:stretch/>
        </p:blipFill>
        <p:spPr>
          <a:xfrm rot="5400000">
            <a:off x="3456829" y="2034105"/>
            <a:ext cx="5278339" cy="3222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063E19-5590-40B2-9459-E49C555644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3" t="20749" r="3132" b="6638"/>
          <a:stretch/>
        </p:blipFill>
        <p:spPr>
          <a:xfrm rot="5400000">
            <a:off x="3463009" y="1818171"/>
            <a:ext cx="5265978" cy="3667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04FD68-ADE6-4031-BE06-8E82E832F7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/>
          <a:stretch/>
        </p:blipFill>
        <p:spPr>
          <a:xfrm rot="5400000">
            <a:off x="3473811" y="1818171"/>
            <a:ext cx="5265979" cy="3667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888E5C2-DC79-4F66-836F-00449AD4BB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3" t="13432" b="13954"/>
          <a:stretch/>
        </p:blipFill>
        <p:spPr>
          <a:xfrm rot="5400000">
            <a:off x="3410769" y="1791050"/>
            <a:ext cx="5392062" cy="3667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73EA73A-61D8-4ACB-AF8E-0A9C13E7F88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3" t="21680" b="8638"/>
          <a:stretch/>
        </p:blipFill>
        <p:spPr>
          <a:xfrm rot="5400000">
            <a:off x="3384084" y="1796133"/>
            <a:ext cx="5423823" cy="3688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45AD0F-D7BF-4FA8-A335-A87E449B69F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3" t="15214" b="16056"/>
          <a:stretch/>
        </p:blipFill>
        <p:spPr>
          <a:xfrm rot="5400000">
            <a:off x="3399808" y="1790520"/>
            <a:ext cx="5413708" cy="3710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FAE9403-A349-4143-A306-9AC0B955C9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5386" y="1764143"/>
            <a:ext cx="5423823" cy="3772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E93011-55D0-4DE2-B787-93243E8A0E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8619" y="1589620"/>
            <a:ext cx="5454762" cy="4091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47809EB-054F-4EEA-8F90-0891AEC021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4641" y="1566170"/>
            <a:ext cx="5433701" cy="4075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099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EAF5AF-B1BD-4DF0-BC3A-FCB8CF3F40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" b="378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AE4425-A547-4872-96CE-EFD461EC6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55" y="3989702"/>
            <a:ext cx="2414225" cy="29933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46E5E2-F4AA-4061-A15B-EE0993E5D462}"/>
              </a:ext>
            </a:extLst>
          </p:cNvPr>
          <p:cNvSpPr txBox="1"/>
          <p:nvPr/>
        </p:nvSpPr>
        <p:spPr>
          <a:xfrm>
            <a:off x="2985836" y="219943"/>
            <a:ext cx="622032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Остановка «Знак «Осторожно дети»»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8D5F71-DB06-4A71-AC7C-42F0E6C340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22016" r="9136"/>
          <a:stretch/>
        </p:blipFill>
        <p:spPr>
          <a:xfrm rot="5400000">
            <a:off x="3490858" y="1856596"/>
            <a:ext cx="5210280" cy="4011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0CAF77-D0D4-4CB7-BB07-235D7BB8F2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0"/>
          <a:stretch/>
        </p:blipFill>
        <p:spPr>
          <a:xfrm>
            <a:off x="4026741" y="1256997"/>
            <a:ext cx="4138513" cy="5245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009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9149D5-00CB-4291-A525-06A6BC948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3467BE-913D-477D-B9E1-4AA67B6449A8}"/>
              </a:ext>
            </a:extLst>
          </p:cNvPr>
          <p:cNvSpPr txBox="1"/>
          <p:nvPr/>
        </p:nvSpPr>
        <p:spPr>
          <a:xfrm>
            <a:off x="2527353" y="521464"/>
            <a:ext cx="71372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Остановка знаки «Пешеходная дорожка» и «Главная дорога».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91A8AF-2225-4ACB-BB52-E21E4AC5F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887" y="1246290"/>
            <a:ext cx="3838219" cy="5133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5F961B4-38B0-40D2-BA56-C646DE0C2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53" y="1264896"/>
            <a:ext cx="3824308" cy="5115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BC4951-0464-4F4D-97AA-950CB98BA9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7483" y="1879019"/>
            <a:ext cx="5115061" cy="3836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A717FAC-41D5-46A5-84EE-AF8AEECCB6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55" y="1193120"/>
            <a:ext cx="3824306" cy="5115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069072-9BE1-4C57-A593-4C6355758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5999" y="1814183"/>
            <a:ext cx="5218027" cy="3913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897DA1-3605-490C-9F91-815CF1EDF5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8397" y="1798445"/>
            <a:ext cx="5214750" cy="3911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D27FDB1-4F23-40BA-BC9B-EB22394E78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721" y="1161930"/>
            <a:ext cx="3882406" cy="5192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750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B8D956-2F3C-4B0C-8A83-4D9E94CDF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14DD6C-D97C-40C6-8BE3-E8A463644BE5}"/>
              </a:ext>
            </a:extLst>
          </p:cNvPr>
          <p:cNvSpPr txBox="1"/>
          <p:nvPr/>
        </p:nvSpPr>
        <p:spPr>
          <a:xfrm>
            <a:off x="2988844" y="260640"/>
            <a:ext cx="62143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Остановка «Знак «Движение прямо».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46D79B-58F1-43E1-851B-22C58ACAD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943" y="890613"/>
            <a:ext cx="4240113" cy="5671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40E067-6736-4631-9C10-C9EC02930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944" y="926155"/>
            <a:ext cx="4240112" cy="5671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953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5B04DD-10C0-4A1C-97E3-10B3975AB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E1611D-0B7C-45C6-9040-E45255C688BA}"/>
              </a:ext>
            </a:extLst>
          </p:cNvPr>
          <p:cNvSpPr txBox="1"/>
          <p:nvPr/>
        </p:nvSpPr>
        <p:spPr>
          <a:xfrm>
            <a:off x="2988845" y="307106"/>
            <a:ext cx="62143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Остановка «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Автомульти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099CA9-2B70-4FD2-84C9-0851CC035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89" y="983545"/>
            <a:ext cx="4076621" cy="5452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68A12A-E403-4966-9811-28DA5E7CF6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88" y="983544"/>
            <a:ext cx="4076621" cy="5452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A72BE9-46B5-4611-BD48-98729C2D7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87" y="983545"/>
            <a:ext cx="4162464" cy="5567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82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A537EF-DCEA-490D-8887-D565BDBE7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58737C-FEF8-4631-90E6-D1A80E0AAAF6}"/>
              </a:ext>
            </a:extLst>
          </p:cNvPr>
          <p:cNvSpPr txBox="1"/>
          <p:nvPr/>
        </p:nvSpPr>
        <p:spPr>
          <a:xfrm>
            <a:off x="2929954" y="387260"/>
            <a:ext cx="62143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Остановка  «Знак «Место остановки»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DE23519-F79E-44A6-888D-5757A501E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33" y="986306"/>
            <a:ext cx="4071811" cy="5446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711D0BC-6E76-41E0-AA3D-2E9D354BBE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01" y="986306"/>
            <a:ext cx="7265597" cy="543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90F3F2-15F2-4E70-8599-64FDB200EC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01" y="1007204"/>
            <a:ext cx="7325882" cy="543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4680B42-A54D-4049-B3BA-4513ABEC16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01" y="993272"/>
            <a:ext cx="7325882" cy="543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625666-AB74-4D32-8316-3C3EBBF033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66" y="986307"/>
            <a:ext cx="7325882" cy="5460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63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E47A31-53D8-4B49-A52B-1659BA58D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2496" y="3645568"/>
            <a:ext cx="2412242" cy="29958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8D48BB-B50C-4349-BE0F-0CBA93B5B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32BD9B-BD4E-4D24-B27C-2A0E4B411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758" y="3862138"/>
            <a:ext cx="2412242" cy="2995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8F1245-8623-43A5-BB9D-057DB8C8DD74}"/>
              </a:ext>
            </a:extLst>
          </p:cNvPr>
          <p:cNvSpPr txBox="1"/>
          <p:nvPr/>
        </p:nvSpPr>
        <p:spPr>
          <a:xfrm>
            <a:off x="2988844" y="439454"/>
            <a:ext cx="62143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Остановка «Конечная».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377609-F6CD-46E7-BC26-FBDA0D697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423" y="1140653"/>
            <a:ext cx="7203152" cy="5385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6498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E47A31-53D8-4B49-A52B-1659BA58D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2496" y="3645568"/>
            <a:ext cx="2412242" cy="29958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8D48BB-B50C-4349-BE0F-0CBA93B5B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32BD9B-BD4E-4D24-B27C-2A0E4B411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758" y="3862138"/>
            <a:ext cx="2412242" cy="2995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9FD628-CB3F-4BDC-91BC-461BC6844B71}"/>
              </a:ext>
            </a:extLst>
          </p:cNvPr>
          <p:cNvSpPr txBox="1"/>
          <p:nvPr/>
        </p:nvSpPr>
        <p:spPr>
          <a:xfrm>
            <a:off x="3422199" y="293392"/>
            <a:ext cx="53475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Закрепление материала. </a:t>
            </a:r>
          </a:p>
          <a:p>
            <a:pPr algn="ctr"/>
            <a:r>
              <a:rPr lang="ru-RU" sz="2000" b="1" dirty="0"/>
              <a:t>Игры и аппликация  «В центре города</a:t>
            </a:r>
            <a:r>
              <a:rPr lang="ru-RU" sz="2000" dirty="0"/>
              <a:t>»</a:t>
            </a:r>
          </a:p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E946B30-F6F6-4258-8A59-5E0FB8334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5674" y="1919394"/>
            <a:ext cx="5180649" cy="3885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0B1D32-410A-42AB-AF52-5C0F23487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5673" y="1919395"/>
            <a:ext cx="5180648" cy="3885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ABD625-0C89-4380-9A3B-812BCF64E7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003" y="1271812"/>
            <a:ext cx="6873987" cy="5155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0AA28A-0A5F-48D6-995D-0C91A5E519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003" y="1240730"/>
            <a:ext cx="6873986" cy="5155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138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73</Words>
  <Application>Microsoft Office PowerPoint</Application>
  <PresentationFormat>Широкоэкранный</PresentationFormat>
  <Paragraphs>15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Customer</dc:creator>
  <cp:lastModifiedBy>Customer</cp:lastModifiedBy>
  <cp:revision>15</cp:revision>
  <dcterms:created xsi:type="dcterms:W3CDTF">2025-03-05T13:13:04Z</dcterms:created>
  <dcterms:modified xsi:type="dcterms:W3CDTF">2025-03-05T20:32:20Z</dcterms:modified>
</cp:coreProperties>
</file>