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остя Молодцов" userId="0478ed930c6119b6" providerId="LiveId" clId="{51D6B16B-1214-4F23-9630-C174BFCEF044}"/>
    <pc:docChg chg="custSel modSld">
      <pc:chgData name="Костя Молодцов" userId="0478ed930c6119b6" providerId="LiveId" clId="{51D6B16B-1214-4F23-9630-C174BFCEF044}" dt="2026-03-31T19:42:09.562" v="202" actId="313"/>
      <pc:docMkLst>
        <pc:docMk/>
      </pc:docMkLst>
      <pc:sldChg chg="modSp mod">
        <pc:chgData name="Костя Молодцов" userId="0478ed930c6119b6" providerId="LiveId" clId="{51D6B16B-1214-4F23-9630-C174BFCEF044}" dt="2026-03-31T19:19:15.353" v="180" actId="20577"/>
        <pc:sldMkLst>
          <pc:docMk/>
          <pc:sldMk cId="0" sldId="256"/>
        </pc:sldMkLst>
        <pc:spChg chg="mod">
          <ac:chgData name="Костя Молодцов" userId="0478ed930c6119b6" providerId="LiveId" clId="{51D6B16B-1214-4F23-9630-C174BFCEF044}" dt="2026-03-31T19:12:50.600" v="71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Костя Молодцов" userId="0478ed930c6119b6" providerId="LiveId" clId="{51D6B16B-1214-4F23-9630-C174BFCEF044}" dt="2026-03-31T19:19:15.353" v="180" actId="20577"/>
          <ac:spMkLst>
            <pc:docMk/>
            <pc:sldMk cId="0" sldId="256"/>
            <ac:spMk id="6" creationId="{00000000-0000-0000-0000-000000000000}"/>
          </ac:spMkLst>
        </pc:spChg>
        <pc:spChg chg="mod">
          <ac:chgData name="Костя Молодцов" userId="0478ed930c6119b6" providerId="LiveId" clId="{51D6B16B-1214-4F23-9630-C174BFCEF044}" dt="2026-03-31T19:13:01.252" v="76" actId="20577"/>
          <ac:spMkLst>
            <pc:docMk/>
            <pc:sldMk cId="0" sldId="256"/>
            <ac:spMk id="9" creationId="{00000000-0000-0000-0000-000000000000}"/>
          </ac:spMkLst>
        </pc:spChg>
      </pc:sldChg>
      <pc:sldChg chg="addSp delSp modSp mod">
        <pc:chgData name="Костя Молодцов" userId="0478ed930c6119b6" providerId="LiveId" clId="{51D6B16B-1214-4F23-9630-C174BFCEF044}" dt="2026-03-31T19:28:22.788" v="194" actId="1076"/>
        <pc:sldMkLst>
          <pc:docMk/>
          <pc:sldMk cId="0" sldId="257"/>
        </pc:sldMkLst>
        <pc:picChg chg="add mod">
          <ac:chgData name="Костя Молодцов" userId="0478ed930c6119b6" providerId="LiveId" clId="{51D6B16B-1214-4F23-9630-C174BFCEF044}" dt="2026-03-31T19:28:22.788" v="194" actId="1076"/>
          <ac:picMkLst>
            <pc:docMk/>
            <pc:sldMk cId="0" sldId="257"/>
            <ac:picMk id="4" creationId="{74D9CA3F-C642-6F1C-7659-B5597C0F8AA6}"/>
          </ac:picMkLst>
        </pc:picChg>
        <pc:picChg chg="del">
          <ac:chgData name="Костя Молодцов" userId="0478ed930c6119b6" providerId="LiveId" clId="{51D6B16B-1214-4F23-9630-C174BFCEF044}" dt="2026-03-31T19:27:38.234" v="188" actId="478"/>
          <ac:picMkLst>
            <pc:docMk/>
            <pc:sldMk cId="0" sldId="257"/>
            <ac:picMk id="2050" creationId="{00000000-0000-0000-0000-000000000000}"/>
          </ac:picMkLst>
        </pc:picChg>
      </pc:sldChg>
      <pc:sldChg chg="modSp mod">
        <pc:chgData name="Костя Молодцов" userId="0478ed930c6119b6" providerId="LiveId" clId="{51D6B16B-1214-4F23-9630-C174BFCEF044}" dt="2026-03-31T19:42:09.562" v="202" actId="313"/>
        <pc:sldMkLst>
          <pc:docMk/>
          <pc:sldMk cId="914860400" sldId="271"/>
        </pc:sldMkLst>
        <pc:spChg chg="mod">
          <ac:chgData name="Костя Молодцов" userId="0478ed930c6119b6" providerId="LiveId" clId="{51D6B16B-1214-4F23-9630-C174BFCEF044}" dt="2026-03-31T19:42:09.562" v="202" actId="313"/>
          <ac:spMkLst>
            <pc:docMk/>
            <pc:sldMk cId="914860400" sldId="271"/>
            <ac:spMk id="3" creationId="{00000000-0000-0000-0000-000000000000}"/>
          </ac:spMkLst>
        </pc:spChg>
      </pc:sldChg>
      <pc:sldChg chg="delSp modSp">
        <pc:chgData name="Костя Молодцов" userId="0478ed930c6119b6" providerId="LiveId" clId="{51D6B16B-1214-4F23-9630-C174BFCEF044}" dt="2026-03-31T19:29:16.204" v="200" actId="14100"/>
        <pc:sldMkLst>
          <pc:docMk/>
          <pc:sldMk cId="3574674498" sldId="273"/>
        </pc:sldMkLst>
        <pc:picChg chg="mod">
          <ac:chgData name="Костя Молодцов" userId="0478ed930c6119b6" providerId="LiveId" clId="{51D6B16B-1214-4F23-9630-C174BFCEF044}" dt="2026-03-31T19:29:06.391" v="197" actId="1076"/>
          <ac:picMkLst>
            <pc:docMk/>
            <pc:sldMk cId="3574674498" sldId="273"/>
            <ac:picMk id="6146" creationId="{00000000-0000-0000-0000-000000000000}"/>
          </ac:picMkLst>
        </pc:picChg>
        <pc:picChg chg="mod">
          <ac:chgData name="Костя Молодцов" userId="0478ed930c6119b6" providerId="LiveId" clId="{51D6B16B-1214-4F23-9630-C174BFCEF044}" dt="2026-03-31T19:29:16.204" v="200" actId="14100"/>
          <ac:picMkLst>
            <pc:docMk/>
            <pc:sldMk cId="3574674498" sldId="273"/>
            <ac:picMk id="6147" creationId="{00000000-0000-0000-0000-000000000000}"/>
          </ac:picMkLst>
        </pc:picChg>
        <pc:picChg chg="del">
          <ac:chgData name="Костя Молодцов" userId="0478ed930c6119b6" providerId="LiveId" clId="{51D6B16B-1214-4F23-9630-C174BFCEF044}" dt="2026-03-31T19:29:00.450" v="195" actId="478"/>
          <ac:picMkLst>
            <pc:docMk/>
            <pc:sldMk cId="3574674498" sldId="273"/>
            <ac:picMk id="6148" creationId="{00000000-0000-0000-0000-000000000000}"/>
          </ac:picMkLst>
        </pc:picChg>
      </pc:sldChg>
      <pc:sldChg chg="addSp delSp modSp mod">
        <pc:chgData name="Костя Молодцов" userId="0478ed930c6119b6" providerId="LiveId" clId="{51D6B16B-1214-4F23-9630-C174BFCEF044}" dt="2026-03-31T19:24:58.456" v="187" actId="1076"/>
        <pc:sldMkLst>
          <pc:docMk/>
          <pc:sldMk cId="3513993564" sldId="276"/>
        </pc:sldMkLst>
        <pc:spChg chg="add del mod">
          <ac:chgData name="Костя Молодцов" userId="0478ed930c6119b6" providerId="LiveId" clId="{51D6B16B-1214-4F23-9630-C174BFCEF044}" dt="2026-03-31T19:24:52.390" v="185"/>
          <ac:spMkLst>
            <pc:docMk/>
            <pc:sldMk cId="3513993564" sldId="276"/>
            <ac:spMk id="3" creationId="{B5D6B5CB-CC96-5F7D-4EB3-671E6F8F4B38}"/>
          </ac:spMkLst>
        </pc:spChg>
        <pc:picChg chg="del">
          <ac:chgData name="Костя Молодцов" userId="0478ed930c6119b6" providerId="LiveId" clId="{51D6B16B-1214-4F23-9630-C174BFCEF044}" dt="2026-03-31T19:23:45.169" v="183" actId="478"/>
          <ac:picMkLst>
            <pc:docMk/>
            <pc:sldMk cId="3513993564" sldId="276"/>
            <ac:picMk id="4" creationId="{00000000-0000-0000-0000-000000000000}"/>
          </ac:picMkLst>
        </pc:picChg>
        <pc:picChg chg="del">
          <ac:chgData name="Костя Молодцов" userId="0478ed930c6119b6" providerId="LiveId" clId="{51D6B16B-1214-4F23-9630-C174BFCEF044}" dt="2026-03-31T19:23:34.681" v="181" actId="478"/>
          <ac:picMkLst>
            <pc:docMk/>
            <pc:sldMk cId="3513993564" sldId="276"/>
            <ac:picMk id="5" creationId="{00000000-0000-0000-0000-000000000000}"/>
          </ac:picMkLst>
        </pc:picChg>
        <pc:picChg chg="add mod ord">
          <ac:chgData name="Костя Молодцов" userId="0478ed930c6119b6" providerId="LiveId" clId="{51D6B16B-1214-4F23-9630-C174BFCEF044}" dt="2026-03-31T19:24:58.456" v="187" actId="1076"/>
          <ac:picMkLst>
            <pc:docMk/>
            <pc:sldMk cId="3513993564" sldId="276"/>
            <ac:picMk id="7" creationId="{C7A69BEF-B48A-6C33-DEA4-E37601B80C20}"/>
          </ac:picMkLst>
        </pc:picChg>
        <pc:picChg chg="del">
          <ac:chgData name="Костя Молодцов" userId="0478ed930c6119b6" providerId="LiveId" clId="{51D6B16B-1214-4F23-9630-C174BFCEF044}" dt="2026-03-31T19:23:36.690" v="182" actId="478"/>
          <ac:picMkLst>
            <pc:docMk/>
            <pc:sldMk cId="3513993564" sldId="276"/>
            <ac:picMk id="9218" creationId="{00000000-0000-0000-0000-000000000000}"/>
          </ac:picMkLst>
        </pc:picChg>
      </pc:sldChg>
      <pc:sldChg chg="modSp mod">
        <pc:chgData name="Костя Молодцов" userId="0478ed930c6119b6" providerId="LiveId" clId="{51D6B16B-1214-4F23-9630-C174BFCEF044}" dt="2026-03-31T19:17:10.199" v="134" actId="27636"/>
        <pc:sldMkLst>
          <pc:docMk/>
          <pc:sldMk cId="1590951878" sldId="278"/>
        </pc:sldMkLst>
        <pc:spChg chg="mod">
          <ac:chgData name="Костя Молодцов" userId="0478ed930c6119b6" providerId="LiveId" clId="{51D6B16B-1214-4F23-9630-C174BFCEF044}" dt="2026-03-31T19:17:10.199" v="134" actId="27636"/>
          <ac:spMkLst>
            <pc:docMk/>
            <pc:sldMk cId="1590951878" sldId="278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928802"/>
            <a:ext cx="6315092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85852" y="4214818"/>
            <a:ext cx="4986350" cy="1257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100010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школа №1195</a:t>
            </a:r>
          </a:p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имени Героя Советского Союза</a:t>
            </a:r>
          </a:p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П.И. Меренкова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6116" y="5857892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2026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3260" y="2309871"/>
            <a:ext cx="5814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Конспект НОД  с использованием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лэпбука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«Правила движения - достойны уважения»!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3620" y="5177317"/>
            <a:ext cx="3563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Воспитатель: Молодцова Н.А.</a:t>
            </a:r>
          </a:p>
          <a:p>
            <a:r>
              <a:rPr lang="ru-RU" dirty="0"/>
              <a:t>                         Рыжкова Н.А.</a:t>
            </a:r>
          </a:p>
        </p:txBody>
      </p:sp>
      <p:pic>
        <p:nvPicPr>
          <p:cNvPr id="1026" name="Picture 2" descr="C:\Users\admin\Desktop\город без опасности\фото\IMG_2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20" y="3249298"/>
            <a:ext cx="1499744" cy="159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620688"/>
            <a:ext cx="6141368" cy="496855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Можно встретить знак такой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дороге скоростной,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Где больших размеров яма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ходить опасно прямо,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Там где строится район,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Школа, дом иль стадион.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Знак «Движение пешеходов запрещено»)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Знак водителей стращает,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Въезд машинам запрещает!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пытайтесь сгоряча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Ехать мимо кирпича! 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Знак «Въезд запрещен»)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\Desktop\рыбаков фонд\413595_2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55576"/>
            <a:ext cx="194421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рыбаков фонд\413595_2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6992"/>
            <a:ext cx="1796152" cy="1724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53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92696"/>
            <a:ext cx="6624736" cy="543346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Не шумите, музыканты,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Даже если вы таланты,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Здесь сигналить не годится: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Рядом школа иль больница.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(Знак «Подача звукового сигнала запрещена»)</a:t>
            </a: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lv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5.На дороге дружно в ряд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Полоски белые лежат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Для тебя есть, крошка… 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(Пешеходная дорожка)</a:t>
            </a:r>
          </a:p>
          <a:p>
            <a:pPr marL="0" indent="0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6.Место есть для перехода,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Это знают пешеходы.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Нам его разлиновали,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Где ходить - всем указали. 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(Пешеходный переход)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admin\Desktop\рыбаков фонд\413595_2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0688"/>
            <a:ext cx="1497960" cy="1569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рыбаков фонд\413595_3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10018"/>
            <a:ext cx="1440160" cy="134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рыбаков фонд\413595_34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081" y="4653136"/>
            <a:ext cx="1370457" cy="1356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353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476672"/>
            <a:ext cx="6851104" cy="564949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 Где ведут ступеньки вниз,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Ты спускайся, не ленись.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Знать обязан пешеход: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Тут …?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(Подземный переход)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 Этот мостик над дорогой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Служит нам большой подмогой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Через улицу ведет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Нас … 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(Надземный переход)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000" dirty="0"/>
              <a:t>        9. Если кто-то заболел, </a:t>
            </a:r>
            <a:br>
              <a:rPr lang="ru-RU" sz="2000" dirty="0"/>
            </a:br>
            <a:r>
              <a:rPr lang="ru-RU" sz="2000" dirty="0"/>
              <a:t>           Срочно нас зовет на помощь, — </a:t>
            </a:r>
            <a:br>
              <a:rPr lang="ru-RU" sz="2000" dirty="0"/>
            </a:br>
            <a:r>
              <a:rPr lang="ru-RU" sz="2000" dirty="0"/>
              <a:t>           Набери скорей ноль-три... </a:t>
            </a:r>
            <a:br>
              <a:rPr lang="ru-RU" sz="2000" dirty="0"/>
            </a:br>
            <a:r>
              <a:rPr lang="ru-RU" sz="2000" dirty="0"/>
              <a:t>           И  приедет...</a:t>
            </a:r>
          </a:p>
          <a:p>
            <a:r>
              <a:rPr lang="ru-RU" sz="2000" dirty="0"/>
              <a:t>          (Скорая помощь)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\Desktop\рыбаков фонд\s1200 (4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9120"/>
            <a:ext cx="1760726" cy="145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рыбаков фонд\413595_3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2348880"/>
            <a:ext cx="1558870" cy="152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рыбаков фонд\413595_3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00" y="548680"/>
            <a:ext cx="1585451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723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620688"/>
            <a:ext cx="6264696" cy="5505475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10. Полыхает дом. Кошмар!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Укротит она пожар.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(Пожарная машина) </a:t>
            </a:r>
          </a:p>
          <a:p>
            <a:pPr marL="0" lv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 Замигает синим глазом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И в погоню рвется сразу.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(полицейская машина)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admin\Desktop\рыбаков фонд\s1200 (3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0688"/>
            <a:ext cx="1800200" cy="132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esktop\рыбаков фонд\8eb7b7134202bedbbe37e3ac641373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7"/>
            <a:ext cx="2641358" cy="18459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411760" y="4365104"/>
            <a:ext cx="5665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Молодцы, у вас хорошо получается отгадывать загадки, очень быстро справились с заданием.</a:t>
            </a:r>
          </a:p>
        </p:txBody>
      </p:sp>
    </p:spTree>
    <p:extLst>
      <p:ext uri="{BB962C8B-B14F-4D97-AF65-F5344CB8AC3E}">
        <p14:creationId xmlns:p14="http://schemas.microsoft.com/office/powerpoint/2010/main" val="1711139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497401"/>
            <a:ext cx="648072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Откроем еще один кармашек,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(№3)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который называется «Назови профессии и специальный транспорт на котором они передвигаются» (ребята вам надо разместить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все картинки из кармашка, соотнести транспорт с людьми  и назвать какую работу выполняют люди этой профессии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 каком транспорте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передвигаются?) И с этим заданием справились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98" y="2924945"/>
            <a:ext cx="2683734" cy="196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3096"/>
            <a:ext cx="2499577" cy="178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686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620688"/>
            <a:ext cx="648072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Ребята, а в этом кармашке «Дорожная азбука в стихах»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(№9),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давайте вспомним,  какие стихотворения мы уже знаем с вами. Дети читают стихотворения. Молодцы, а хотите посмотреть видеоролик «Правила  движения – достойны уважения»!  с участием некоторых из вас. (Просмотр видеоролика)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(№12)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3205330" cy="182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61485"/>
            <a:ext cx="2914306" cy="178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860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620688"/>
            <a:ext cx="6779096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А теперь откроем кармашек с ребусами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(№11)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(раздать каждому карточку с ребусом, дети, внимательно смотрят  на карточку и вслух по очереди пытаются прочитать зашифрованное слово, если ребенок затрудняется, то педагог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помагает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-Какие же вы все молодцы, со всеми заданиями справились.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254439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51" y="2676822"/>
            <a:ext cx="2824966" cy="161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http://pochemu4ka.ru/_ld/117/6772602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916" y="4611299"/>
            <a:ext cx="2904267" cy="164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47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548680"/>
            <a:ext cx="65527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А сейчас садимся на свои места и выполним еще одно интересное задание.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(№2)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Как вы думаете, что мы сейчас будем делать? Перед детьми лежат раскраски по теме дорожного движения, карандаши и фломастеры на выбор.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(Правильно надо аккуратно раскрасить раскраску, а еще рассказать, что изображено на вашем рисунке).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3168352" cy="219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5"/>
            <a:ext cx="1843343" cy="255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674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620688"/>
            <a:ext cx="605901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(После всех ответов, проходит церемония награждения детей, вручение удостоверений 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Юного знатока правил дорожного движения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Ребята, давайте вспомним, о чем мы с вами сегодня говорили на занятии? Для чего необходимо знать и выполнять 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правила дорожного движения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 нас 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лэпбуке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еще очень много интересных заданий, которые мы выполним с вами в следующий раз. Или вы самостоятельно сможете взять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свободное время и рассмотреть его.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64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908720"/>
            <a:ext cx="6264696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Таким образом, использование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 организации работы с детьми по профилактике детского дорожно транспортного травматизма, обеспечивает успешность по реализации ФГОС ДО.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Регулярное изучение правил дорожного движения, в игровой форме, имеет существенные преимущества для усвоения правил и запоминания как надо действовать в той или иной ситуации, приобретаются новые навыки правильного поведения на улице и на проезжей части. Игровые методики, в том числе лабиринты и загадки, заставляют детей взглянуть по – новому на изучение ПДД.</a:t>
            </a:r>
          </a:p>
        </p:txBody>
      </p:sp>
    </p:spTree>
    <p:extLst>
      <p:ext uri="{BB962C8B-B14F-4D97-AF65-F5344CB8AC3E}">
        <p14:creationId xmlns:p14="http://schemas.microsoft.com/office/powerpoint/2010/main" val="313542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480720" cy="374441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Чаще всего участниками ДТП становятся дети - пешеходы. Приводит к этому элементарное незнание основ 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правил дорожного движения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поэтому очень важно как можно раньше начинать  учить детей безопасному поведению на дорогах. Наша задача – сделать обучение занимательным, интересным, игровым, увлекательным. И в этом мне помогло дидактическое пособие - 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который мы изготовили вместе с ребятами и их родителями. Назвали его 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Правила движения - достойны уважения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!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D9CA3F-C642-6F1C-7659-B5597C0F8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89040"/>
            <a:ext cx="3176194" cy="23821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844824"/>
            <a:ext cx="6264696" cy="3589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перспективе мы планируем работу по изготовлению еще одного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когда каждый ребенок изготавливает свой кармашек, а потом соединяется в одну папку. Такой подход будет способствовать реализации принципа индивидуализации, на что ориентирует нас стандарт дошкольного образования.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 рекомендую педагогам активно включать в свою работу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лэпбуки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 как это отличное сочетание интересной деятельности с полезной для наших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513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C7A69BEF-B48A-6C33-DEA4-E37601B80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9006" y="1167458"/>
            <a:ext cx="5526287" cy="41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93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620688"/>
            <a:ext cx="6275040" cy="57606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фото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видеоматериалы размещены с согласия родителей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школа №1195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Имени Героя Советского Союза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П.И. Меренкова</a:t>
            </a:r>
          </a:p>
        </p:txBody>
      </p:sp>
    </p:spTree>
    <p:extLst>
      <p:ext uri="{BB962C8B-B14F-4D97-AF65-F5344CB8AC3E}">
        <p14:creationId xmlns:p14="http://schemas.microsoft.com/office/powerpoint/2010/main" val="159095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город без опасности\фото\IMG_26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33391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город без опасности\фото\IMG_26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93712"/>
            <a:ext cx="2994637" cy="199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город без опасности\фото\IMG_26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3560071" cy="221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843677"/>
            <a:ext cx="5670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Формировать систему знаний, умений и навыков детей по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правилам дорожного движения.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продолжать знакомить детей с дорожными знаками и их назначением;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развивать мышление, зрительное внимание.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формировать умение детей применять полученные знания на практике.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2000240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 </a:t>
            </a:r>
          </a:p>
          <a:p>
            <a:pPr algn="just"/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692696"/>
            <a:ext cx="66745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Кармашек «Загадки» - в нем собраны загадки о дорожных знаках, транспорте.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Кармашек «Раскраски» - Совершенствовать представления  о правилах дорожного движения, развивать моторику пальцев рук. Сюжет каждой картинки направлен на повторение, расширение представлений детей о правилах дорожного движения и необходимости их соблюдать.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Кармашек «Назови профессии и специальный транспорт на котором они передвигаются» - развивает память,   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мышление. Надо назвать какую работу 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выполняют люди этой профессии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 каком    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транспорте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передвигаются?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692696"/>
            <a:ext cx="6480720" cy="4946104"/>
          </a:xfrm>
        </p:spPr>
        <p:txBody>
          <a:bodyPr>
            <a:normAutofit/>
          </a:bodyPr>
          <a:lstStyle/>
          <a:p>
            <a:pPr lvl="0"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Кармашек «Знаки -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 Закрепить знания о дорожных знаков, способствовать формированию процессов анализа и синтеза, развивать пространственную ориентацию, внимание. Дети собирают знак, называют его, определяют его назначение.</a:t>
            </a:r>
          </a:p>
          <a:p>
            <a:pPr lvl="0"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 Кармашек «Лабиринты» - развивает мышление, внимание, ориентацию в пространстве.</a:t>
            </a:r>
          </a:p>
          <a:p>
            <a:pPr lvl="0"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Кармашек «Найди картинку по силуэту» – развивает внимание, умение взаимодействовать в паре.</a:t>
            </a:r>
          </a:p>
          <a:p>
            <a:pPr lvl="0"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Кармашек «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паровоз» -  развивает восприятие, закрепляются названия знаков.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0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052736"/>
            <a:ext cx="6192688" cy="4752528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 Кармашек дидактическая игра «Грамотный пешеход»  - закрепляет знания о значении сигналов светофора, представления о правилах безопасного поведения на проезжей части, о видах транспорта.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9. Кармашек «Дорожная азбука в стихах» - помогает закрепить знание правил дорожного движения  с помощью стихов.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10. Кармашек «Найди нарушителей» -  формирует  дорожную грамотность,  развивает  внимание, память, наблюдательность, мышление, речь. Картинки с ситуациями помогают развивать навыки безопасного поведения на улицах и дорогах.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11. Ребусы - развивает мышление, внимание.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15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692696"/>
            <a:ext cx="663508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12. Кармашек « Наше кино» - диски с  видео фильмами,  в главных ролях дети группы. Видеоролик «Правила движения – достойны уважения!» Это наш первый ролик, но не последний. Дети с радостью берут диск домой для просмотра с родителями.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город без опасности\фото\IMG_2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6912"/>
            <a:ext cx="4204799" cy="343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0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548680"/>
            <a:ext cx="6635080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Ход занятия: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Ребята, сегодня мы с вами поговорим о 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правилах дорожного движения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 поможет нам в этом наш 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который называется 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Правила движения - достойны уважения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! Давайте посмотрим, из чего он состоит. Посмотрите, ребята, сколько здесь кармашков. Откроем один из них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(№1)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 в нем что-то есть.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Это кармашек с загадками. Любите отгадывать загадки? Тогда слушайте внимательно. (Загадки о дорожных знаках, транспорте из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1.  Затихают все моторы,</a:t>
            </a:r>
          </a:p>
          <a:p>
            <a:pPr marL="0" lv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И внимательны шоферы,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Если знаки говорят: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«Близко школа! Детский сад!»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               (Знак «Дети»)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\Desktop\рыбаков фонд\413595_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18740"/>
            <a:ext cx="2016224" cy="2036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2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1393</Words>
  <Application>Microsoft Office PowerPoint</Application>
  <PresentationFormat>Экран (4:3)</PresentationFormat>
  <Paragraphs>94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Чаще всего участниками ДТП становятся дети - пешеходы. Приводит к этому элементарное незнание основ правил дорожного движения, поэтому очень важно как можно раньше начинать  учить детей безопасному поведению на дорогах. Наша задача – сделать обучение занимательным, интересным, игровым, увлекательным. И в этом мне помогло дидактическое пособие - лэпбук , который мы изготовили вместе с ребятами и их родителями. Назвали его  «Правила движения - достойны уважения»!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Костя Молодцов</cp:lastModifiedBy>
  <cp:revision>16</cp:revision>
  <dcterms:created xsi:type="dcterms:W3CDTF">2014-08-03T10:36:29Z</dcterms:created>
  <dcterms:modified xsi:type="dcterms:W3CDTF">2026-03-31T19:42:19Z</dcterms:modified>
</cp:coreProperties>
</file>