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9" r:id="rId4"/>
    <p:sldMasterId id="2147483725" r:id="rId5"/>
  </p:sldMasterIdLst>
  <p:notesMasterIdLst>
    <p:notesMasterId r:id="rId21"/>
  </p:notesMasterIdLst>
  <p:sldIdLst>
    <p:sldId id="322" r:id="rId6"/>
    <p:sldId id="278" r:id="rId7"/>
    <p:sldId id="281" r:id="rId8"/>
    <p:sldId id="273" r:id="rId9"/>
    <p:sldId id="326" r:id="rId10"/>
    <p:sldId id="308" r:id="rId11"/>
    <p:sldId id="292" r:id="rId12"/>
    <p:sldId id="294" r:id="rId13"/>
    <p:sldId id="325" r:id="rId14"/>
    <p:sldId id="307" r:id="rId15"/>
    <p:sldId id="296" r:id="rId16"/>
    <p:sldId id="320" r:id="rId17"/>
    <p:sldId id="317" r:id="rId18"/>
    <p:sldId id="327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956" autoAdjust="0"/>
    <p:restoredTop sz="94660"/>
  </p:normalViewPr>
  <p:slideViewPr>
    <p:cSldViewPr>
      <p:cViewPr>
        <p:scale>
          <a:sx n="91" d="100"/>
          <a:sy n="91" d="100"/>
        </p:scale>
        <p:origin x="1782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76F0B-5949-440B-8539-CCE4CF5099EE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59305-158D-42F5-A9EB-58C5C579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51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59305-158D-42F5-A9EB-58C5C579055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16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37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18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5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10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93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26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48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9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60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28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176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846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126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7120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916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475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43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604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682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320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112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Рисунок 69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740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A7F41-D201-481F-9B7F-7E82EE55547F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30.03.2026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A4A0C-9FE3-4866-992F-0485FA03CAF6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94218"/>
      </p:ext>
    </p:extLst>
  </p:cSld>
  <p:clrMapOvr>
    <a:masterClrMapping/>
  </p:clrMapOvr>
  <p:transition>
    <p:wedg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55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8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76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7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55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47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15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55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02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54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290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81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01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0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49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83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30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71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40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1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68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1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03847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2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7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hyperlink" Target="https://photos.app.goo.gl/Ndy8DMffCiCFda426" TargetMode="Externa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F:\валя\Дипломы\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wedgeRectCallout">
            <a:avLst/>
          </a:prstGeom>
          <a:noFill/>
        </p:spPr>
      </p:pic>
      <p:sp>
        <p:nvSpPr>
          <p:cNvPr id="6" name="Облако 5"/>
          <p:cNvSpPr/>
          <p:nvPr/>
        </p:nvSpPr>
        <p:spPr>
          <a:xfrm>
            <a:off x="2049408" y="1052736"/>
            <a:ext cx="7094592" cy="3284984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788392" y="1747152"/>
            <a:ext cx="5616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Создание дидактического пособия лэпбук  «Правила дорожного движения»,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Мультфильма «Знаки  дорожного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движения»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27984" y="4653136"/>
            <a:ext cx="4320480" cy="200054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Подготовили: </a:t>
            </a:r>
          </a:p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Ученики 3 «Д» класса</a:t>
            </a:r>
          </a:p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Учитель нач.классов </a:t>
            </a:r>
          </a:p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Григорьянц И.Г.</a:t>
            </a:r>
          </a:p>
          <a:p>
            <a:pPr algn="ctr"/>
            <a:endParaRPr lang="ru-RU" sz="1400" dirty="0">
              <a:latin typeface="Monotype Corsiva" pitchFamily="66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971600" y="-17620"/>
            <a:ext cx="77048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«Правила  дорожного движения»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302" y="44624"/>
            <a:ext cx="8229240" cy="1250280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Кармашек «Стихи. Загадки»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18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-18339"/>
            <a:ext cx="1629282" cy="207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16860"/>
            <a:ext cx="6048131" cy="133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Users\User\Desktop\IMG_0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94" y="2420889"/>
            <a:ext cx="5283486" cy="42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4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kumimoji="0" lang="ru-RU" sz="2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817"/>
            <a:ext cx="16271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309716"/>
            <a:ext cx="5400600" cy="80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1067454"/>
            <a:ext cx="633670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Закреплять понятие дорожных знаков, их название и назначение. </a:t>
            </a:r>
            <a:endParaRPr lang="ru-RU" b="1" dirty="0">
              <a:solidFill>
                <a:srgbClr val="4F81BD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00" y="1988840"/>
            <a:ext cx="6158930" cy="428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06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140" y="39898"/>
            <a:ext cx="1835696" cy="2072820"/>
          </a:xfrm>
          <a:prstGeom prst="rect">
            <a:avLst/>
          </a:prstGeom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583668" y="861926"/>
            <a:ext cx="68407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мультфильма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«Правила дорожного движения»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D:\Users\User\Desktop\IMG_0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4415" y="2887441"/>
            <a:ext cx="3434980" cy="30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32" y="2717554"/>
            <a:ext cx="3398552" cy="339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2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1" y="57880"/>
            <a:ext cx="90342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u="sng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endParaRPr lang="ru-RU" sz="2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7880"/>
            <a:ext cx="7129625" cy="954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Мультфильм «Правильное поведение на дороге»</a:t>
            </a: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en-US" sz="14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5"/>
              </a:rPr>
              <a:t>https://photos.app.goo.gl/Ndy8DMffCiCFda426</a:t>
            </a:r>
            <a:endParaRPr lang="ru-RU" sz="14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VIDEO-2025-03-01-09-18-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3504" y="1305041"/>
            <a:ext cx="5736992" cy="424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140" y="39898"/>
            <a:ext cx="1835696" cy="2072820"/>
          </a:xfrm>
          <a:prstGeom prst="rect">
            <a:avLst/>
          </a:prstGeom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63688" y="286119"/>
            <a:ext cx="676875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Вывод: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создания лэпбука, макета города и создания мультфильма "Правила дорожного движения» ,мы  пригласили детей 1 «А» класса и провели занятие, где рассказали о правилах дорожного движения, поиграли в игры и показали созданный нами мультфильм.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" name="17408036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102140" y="2112718"/>
            <a:ext cx="8934356" cy="47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8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591B6CC-3213-4C6D-ABFD-DCD4FD1F7C88}"/>
              </a:ext>
            </a:extLst>
          </p:cNvPr>
          <p:cNvSpPr/>
          <p:nvPr/>
        </p:nvSpPr>
        <p:spPr>
          <a:xfrm>
            <a:off x="2339752" y="2492896"/>
            <a:ext cx="6408712" cy="10953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7341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1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908720"/>
            <a:ext cx="66967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lvl="0"/>
            <a:endParaRPr lang="ru-RU" sz="1600" b="1" dirty="0">
              <a:solidFill>
                <a:srgbClr val="C00000"/>
              </a:solidFill>
              <a:latin typeface="Arial"/>
            </a:endParaRP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1.Формирование системы представлений, умений и навыков у детей как дошкольного и школьного  возраста по правилам дорожного движения.</a:t>
            </a: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2.На основе демонстрационного материала показать детям первого класса важность знаний и соблюдений правил дорожных движений.</a:t>
            </a:r>
          </a:p>
          <a:p>
            <a:pPr lvl="0"/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4" name="Picture 4" descr="18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356992"/>
            <a:ext cx="2376264" cy="303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047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251598">
            <a:off x="1242251" y="1423188"/>
            <a:ext cx="707804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Дидактическое пособие Лэпбук</a:t>
            </a:r>
          </a:p>
          <a:p>
            <a:pPr algn="ctr"/>
            <a:r>
              <a:rPr lang="ru-RU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«Правила Дорожного Движения»</a:t>
            </a:r>
          </a:p>
          <a:p>
            <a:pPr algn="ctr"/>
            <a:r>
              <a:rPr lang="ru-RU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представляет собой 4 картона, соединенных между собой. </a:t>
            </a:r>
          </a:p>
          <a:p>
            <a:r>
              <a:rPr lang="ru-RU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страницах папки имеются различные кармашки, карточки, в которых  собрана информация по теме.</a:t>
            </a:r>
          </a:p>
          <a:p>
            <a:r>
              <a:rPr lang="ru-RU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создания мультфильма был использован макет города, сделанный из ЛЕГО</a:t>
            </a:r>
          </a:p>
        </p:txBody>
      </p:sp>
    </p:spTree>
    <p:extLst>
      <p:ext uri="{BB962C8B-B14F-4D97-AF65-F5344CB8AC3E}">
        <p14:creationId xmlns:p14="http://schemas.microsoft.com/office/powerpoint/2010/main" val="3713842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7372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6633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srgbClr val="FF0000"/>
                </a:solidFill>
              </a:rPr>
              <a:t> </a:t>
            </a:r>
            <a:r>
              <a:rPr lang="ru-RU" sz="32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sz="3200" b="1" kern="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124744"/>
            <a:ext cx="691276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Актуальность данного пособия обусловлена статистикой свидетельствующей о росте детского дорожно-транспортного травматизма .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Важно не только оберегать ребенка от опасности, но и готовить его к встрече с возможными трудностями, формировать представление о наиболее опасных ситуациях, о необходимости соблюдения мер предосторожности, а также прививать навыки безопасного поведения на улице и в транспорте. </a:t>
            </a:r>
          </a:p>
          <a:p>
            <a:pPr lvl="0"/>
            <a:r>
              <a:rPr lang="ru-RU" sz="1400" b="1" kern="0" dirty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lvl="0"/>
            <a:r>
              <a:rPr lang="ru-RU" b="1" kern="0" dirty="0">
                <a:solidFill>
                  <a:srgbClr val="002060"/>
                </a:solidFill>
                <a:latin typeface="Arial Black" pitchFamily="34" charset="0"/>
              </a:rPr>
              <a:t>Пособие многофункциональное, трансформируемое, мобильное, удобное как для детей, так и для педагога. </a:t>
            </a:r>
          </a:p>
          <a:p>
            <a:pPr lvl="0"/>
            <a:r>
              <a:rPr lang="ru-RU" b="1" kern="0" dirty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lvl="0"/>
            <a:r>
              <a:rPr lang="ru-RU" b="1" kern="0" dirty="0">
                <a:solidFill>
                  <a:srgbClr val="002060"/>
                </a:solidFill>
                <a:latin typeface="Arial Black" pitchFamily="34" charset="0"/>
              </a:rPr>
              <a:t>      Содержание лэпбука  следует пополнять и усложнять. Детям совместно со взрослыми участвовать в сборе материала: анализировать, сортировать информацию.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80721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u="sng">
                <a:solidFill>
                  <a:srgbClr val="FFFF66"/>
                </a:solidFill>
              </a:rPr>
              <a:t>Причины детского дорожно-транспортного травматизма.</a:t>
            </a:r>
            <a:r>
              <a:rPr lang="ru-RU" sz="4000"/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2060575"/>
            <a:ext cx="8229600" cy="4530725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4400"/>
              <a:t>Неумение наблюдать. </a:t>
            </a:r>
          </a:p>
          <a:p>
            <a:pPr eaLnBrk="1" hangingPunct="1">
              <a:defRPr/>
            </a:pPr>
            <a:r>
              <a:rPr lang="ru-RU" sz="4400"/>
              <a:t>Невнимательность. </a:t>
            </a:r>
          </a:p>
          <a:p>
            <a:pPr eaLnBrk="1" hangingPunct="1">
              <a:defRPr/>
            </a:pPr>
            <a:r>
              <a:rPr lang="ru-RU" sz="4400"/>
              <a:t>Недостаточный надзор взрослых за поведением детей. </a:t>
            </a:r>
          </a:p>
        </p:txBody>
      </p:sp>
      <p:pic>
        <p:nvPicPr>
          <p:cNvPr id="4100" name="Picture 4" descr="18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5157788"/>
            <a:ext cx="14763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2" descr="G:\листы для презентации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883" y="1692361"/>
            <a:ext cx="2698969" cy="35986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08521" y="1471320"/>
            <a:ext cx="1944217" cy="23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042902"/>
            <a:ext cx="3482606" cy="261195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54" y="1673657"/>
            <a:ext cx="365489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Users\User\Desktop\IMG_06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29555"/>
            <a:ext cx="331236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43608" y="647400"/>
            <a:ext cx="4752528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лэпбука: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Книжка-раскладушка«Правила дорожного движения»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Книжка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ru-RU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раскладушка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Дорожные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знаки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Кармашек.«Дорожные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знаки для игры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»   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.Кармашек «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Найди лишнюю картинку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Кармашек «Стихи о дорожных знаках»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Кармашек «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Загадки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Кармашек «Раскраски по ПДД»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Кармашек «Дорожные знаки для игры»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9.Игра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«Дорожное решение»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Users\User\Desktop\IMG_0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8680"/>
            <a:ext cx="2984510" cy="263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User\Desktop\IMG_0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0723" y="3344530"/>
            <a:ext cx="3259445" cy="29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408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1" y="260649"/>
            <a:ext cx="7704348" cy="936103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Кармашек</a:t>
            </a:r>
            <a:r>
              <a:rPr lang="ru-RU" sz="2800" b="1" dirty="0">
                <a:solidFill>
                  <a:schemeClr val="tx1"/>
                </a:solidFill>
              </a:rPr>
              <a:t> «Дорожные знаки для игры»</a:t>
            </a:r>
            <a:b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0902" y="910601"/>
            <a:ext cx="7524781" cy="1941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Цель : Учить детей различать дорожные знаки предназначенные для водителей и пешеходов и  находить их в картинках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Описание игры: Дети называют дорожные знаки и находят, соответствующую картинку к этому  знаку.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" name="Picture 4" descr="18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" y="10328"/>
            <a:ext cx="1629282" cy="17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Users\User\Desktop\IMG_0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2520279" cy="23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User\Desktop\IMG_0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14438"/>
            <a:ext cx="2520280" cy="23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User\Desktop\IMG_04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89808"/>
            <a:ext cx="3502336" cy="26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3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282" y="221040"/>
            <a:ext cx="7057158" cy="1250280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Кармашек  «Найди лишнюю картинку»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124744"/>
            <a:ext cx="5516835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Цель: з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акрепить знания о правилах поведения на дороге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ru-RU" kern="0" dirty="0">
                <a:solidFill>
                  <a:srgbClr val="4F81BD"/>
                </a:solidFill>
                <a:cs typeface="Times New Roman" pitchFamily="18" charset="0"/>
              </a:rPr>
            </a:br>
            <a:endParaRPr lang="ru-RU" dirty="0">
              <a:solidFill>
                <a:srgbClr val="4F81BD"/>
              </a:solidFill>
              <a:cs typeface="Times New Roman" pitchFamily="18" charset="0"/>
            </a:endParaRPr>
          </a:p>
        </p:txBody>
      </p:sp>
      <p:pic>
        <p:nvPicPr>
          <p:cNvPr id="10" name="Picture 4" descr="18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04480" y="5877272"/>
            <a:ext cx="949772" cy="120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18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808"/>
            <a:ext cx="1629282" cy="207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Users\User\Desktop\IMG_0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1824" y="2146770"/>
            <a:ext cx="442031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75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392456"/>
            <a:ext cx="6696744" cy="1250280"/>
          </a:xfrm>
        </p:spPr>
        <p:txBody>
          <a:bodyPr/>
          <a:lstStyle/>
          <a:p>
            <a:pPr algn="l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Игра «Дорожное решение»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расширить знания о правилах дорожного движения и принятию правильных решений дорожных ситуаций.</a:t>
            </a:r>
          </a:p>
        </p:txBody>
      </p:sp>
      <p:pic>
        <p:nvPicPr>
          <p:cNvPr id="5" name="Picture 4" descr="18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37" y="-18339"/>
            <a:ext cx="1629282" cy="207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Users\User\Desktop\IMG_0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4942" y="2257749"/>
            <a:ext cx="4113290" cy="386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871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499</Words>
  <Application>Microsoft Office PowerPoint</Application>
  <PresentationFormat>Экран (4:3)</PresentationFormat>
  <Paragraphs>70</Paragraphs>
  <Slides>15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Calibri</vt:lpstr>
      <vt:lpstr>Monotype Corsiva</vt:lpstr>
      <vt:lpstr>Symbol</vt:lpstr>
      <vt:lpstr>Times New Roman</vt:lpstr>
      <vt:lpstr>Wingdings</vt:lpstr>
      <vt:lpstr>Тема Office</vt:lpstr>
      <vt:lpstr>2_Тема Office</vt:lpstr>
      <vt:lpstr>Office Theme</vt:lpstr>
      <vt:lpstr>1_Тема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детского дорожно-транспортного травматизма. </vt:lpstr>
      <vt:lpstr>Презентация PowerPoint</vt:lpstr>
      <vt:lpstr> Кармашек «Дорожные знаки для игры» </vt:lpstr>
      <vt:lpstr>Кармашек  «Найди лишнюю картинку» </vt:lpstr>
      <vt:lpstr>            Игра «Дорожное решение»   Цель: расширить знания о правилах дорожного движения и принятию правильных решений дорожных ситуаций.</vt:lpstr>
      <vt:lpstr> Кармашек «Стихи. Загадки» </vt:lpstr>
      <vt:lpstr>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Владлена Горохова</cp:lastModifiedBy>
  <cp:revision>93</cp:revision>
  <dcterms:created xsi:type="dcterms:W3CDTF">2017-07-15T04:42:43Z</dcterms:created>
  <dcterms:modified xsi:type="dcterms:W3CDTF">2026-03-30T16:22:35Z</dcterms:modified>
</cp:coreProperties>
</file>