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1" r:id="rId5"/>
    <p:sldId id="262" r:id="rId6"/>
    <p:sldId id="264" r:id="rId7"/>
    <p:sldId id="265" r:id="rId8"/>
    <p:sldId id="266" r:id="rId9"/>
    <p:sldId id="267" r:id="rId10"/>
    <p:sldId id="259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162E-838C-49B1-96B3-43EE211EF4A5}" type="datetimeFigureOut">
              <a:rPr lang="ru-RU" smtClean="0"/>
              <a:pPr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8064" y="44454"/>
            <a:ext cx="385192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B1FEB-F1E3-42F3-9FD8-1EF202507877}"/>
              </a:ext>
            </a:extLst>
          </p:cNvPr>
          <p:cNvSpPr txBox="1"/>
          <p:nvPr/>
        </p:nvSpPr>
        <p:spPr>
          <a:xfrm>
            <a:off x="2483768" y="1124574"/>
            <a:ext cx="6336704" cy="250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Игра по правилам дорожного движения для дошкольников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 Водитель –  пешеход.»</a:t>
            </a:r>
            <a:endParaRPr lang="ru-RU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4BC5F6-445B-4B8C-8E0E-5E410CF9C6ED}"/>
              </a:ext>
            </a:extLst>
          </p:cNvPr>
          <p:cNvSpPr txBox="1"/>
          <p:nvPr/>
        </p:nvSpPr>
        <p:spPr>
          <a:xfrm>
            <a:off x="2987824" y="5157192"/>
            <a:ext cx="4572000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Подготовили: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Гинтер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А.А., Прошина М.В.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53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75A661-C7FC-4318-8585-97551779F1D7}"/>
              </a:ext>
            </a:extLst>
          </p:cNvPr>
          <p:cNvSpPr txBox="1"/>
          <p:nvPr/>
        </p:nvSpPr>
        <p:spPr>
          <a:xfrm>
            <a:off x="2483768" y="692696"/>
            <a:ext cx="5040560" cy="1159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FFD197-0B26-464E-80E0-2358F7450478}"/>
              </a:ext>
            </a:extLst>
          </p:cNvPr>
          <p:cNvSpPr txBox="1"/>
          <p:nvPr/>
        </p:nvSpPr>
        <p:spPr>
          <a:xfrm>
            <a:off x="2286000" y="2597201"/>
            <a:ext cx="4572000" cy="1826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Магнитное игровое поле (рисунок выполнен на стене в группе магнитными красками)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Магнитные картинки (машины, люди, светофоры, дорожные знаки)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849495-2A1F-4BB5-A957-8ABC9BEA92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68760"/>
            <a:ext cx="619268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96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4F8C97-E406-4CE0-9BD5-D739B16725D9}"/>
              </a:ext>
            </a:extLst>
          </p:cNvPr>
          <p:cNvSpPr txBox="1"/>
          <p:nvPr/>
        </p:nvSpPr>
        <p:spPr>
          <a:xfrm>
            <a:off x="2555776" y="1196752"/>
            <a:ext cx="4139952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D55643-FC30-441E-9E10-13728111E8A6}"/>
              </a:ext>
            </a:extLst>
          </p:cNvPr>
          <p:cNvSpPr txBox="1"/>
          <p:nvPr/>
        </p:nvSpPr>
        <p:spPr>
          <a:xfrm>
            <a:off x="2411760" y="2420888"/>
            <a:ext cx="4446240" cy="324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Сформировать у дошкольников основы безопасного поведения на дорогах.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Сформировать устойчивые навыки безопасного поведения на улице и дороге.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культуру участника дорожного движения (пешехода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пассажира, водителя).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37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4F8C97-E406-4CE0-9BD5-D739B16725D9}"/>
              </a:ext>
            </a:extLst>
          </p:cNvPr>
          <p:cNvSpPr txBox="1"/>
          <p:nvPr/>
        </p:nvSpPr>
        <p:spPr>
          <a:xfrm>
            <a:off x="2555776" y="1196752"/>
            <a:ext cx="4139952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D55643-FC30-441E-9E10-13728111E8A6}"/>
              </a:ext>
            </a:extLst>
          </p:cNvPr>
          <p:cNvSpPr txBox="1"/>
          <p:nvPr/>
        </p:nvSpPr>
        <p:spPr>
          <a:xfrm>
            <a:off x="2411760" y="2420888"/>
            <a:ext cx="4446240" cy="324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Отработать алгоритмы действий в типовых дорожных ситуациях (переход по «зебре», ожидание транспорта, сигналы светофора)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 различать опасные и безопасные места для игр.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Закрепить навыки ориентирования по знакам и сигналам светофора в игровой моделированной среде.</a:t>
            </a:r>
          </a:p>
        </p:txBody>
      </p:sp>
    </p:spTree>
    <p:extLst>
      <p:ext uri="{BB962C8B-B14F-4D97-AF65-F5344CB8AC3E}">
        <p14:creationId xmlns:p14="http://schemas.microsoft.com/office/powerpoint/2010/main" val="62248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4F8C97-E406-4CE0-9BD5-D739B16725D9}"/>
              </a:ext>
            </a:extLst>
          </p:cNvPr>
          <p:cNvSpPr txBox="1"/>
          <p:nvPr/>
        </p:nvSpPr>
        <p:spPr>
          <a:xfrm>
            <a:off x="2555776" y="1196752"/>
            <a:ext cx="4139952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ИГРЫ: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D55643-FC30-441E-9E10-13728111E8A6}"/>
              </a:ext>
            </a:extLst>
          </p:cNvPr>
          <p:cNvSpPr txBox="1"/>
          <p:nvPr/>
        </p:nvSpPr>
        <p:spPr>
          <a:xfrm>
            <a:off x="2411760" y="2420888"/>
            <a:ext cx="4446240" cy="308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Разместить карточки с дорожными знаками в соответствующих зонах.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Назначить регулировщика, который будет следить за соблюдением правил дорожного движения и сигналами светофора.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Раздать картинки машин 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людей (выбору детей).</a:t>
            </a: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278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4F8C97-E406-4CE0-9BD5-D739B16725D9}"/>
              </a:ext>
            </a:extLst>
          </p:cNvPr>
          <p:cNvSpPr txBox="1"/>
          <p:nvPr/>
        </p:nvSpPr>
        <p:spPr>
          <a:xfrm>
            <a:off x="2555776" y="1196752"/>
            <a:ext cx="4139952" cy="1122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ПРАВИЛА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D55643-FC30-441E-9E10-13728111E8A6}"/>
              </a:ext>
            </a:extLst>
          </p:cNvPr>
          <p:cNvSpPr txBox="1"/>
          <p:nvPr/>
        </p:nvSpPr>
        <p:spPr>
          <a:xfrm>
            <a:off x="2411760" y="2420888"/>
            <a:ext cx="4446240" cy="3646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водители стоят на линии начала движения.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сигналам светофора совершают движение.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правил  на перекрестке (остановиться, посмотреть «налево-направо», проехать, если нет пешеходов.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Соблюдение правил на пешеходном переходе (остановиться перед «зеброй», пропустить пешеходов).</a:t>
            </a: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4F8C97-E406-4CE0-9BD5-D739B16725D9}"/>
              </a:ext>
            </a:extLst>
          </p:cNvPr>
          <p:cNvSpPr txBox="1"/>
          <p:nvPr/>
        </p:nvSpPr>
        <p:spPr>
          <a:xfrm>
            <a:off x="2555776" y="1196752"/>
            <a:ext cx="4139952" cy="1122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ПРАВИЛА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D55643-FC30-441E-9E10-13728111E8A6}"/>
              </a:ext>
            </a:extLst>
          </p:cNvPr>
          <p:cNvSpPr txBox="1"/>
          <p:nvPr/>
        </p:nvSpPr>
        <p:spPr>
          <a:xfrm>
            <a:off x="2411760" y="2420888"/>
            <a:ext cx="4446240" cy="2165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Выполнение требований дорожных знаков, называя их.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Нарушение фиксирует регулировщик.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Завершение движения (добраться до назначенной точки).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9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4F8C97-E406-4CE0-9BD5-D739B16725D9}"/>
              </a:ext>
            </a:extLst>
          </p:cNvPr>
          <p:cNvSpPr txBox="1"/>
          <p:nvPr/>
        </p:nvSpPr>
        <p:spPr>
          <a:xfrm>
            <a:off x="2555776" y="1196752"/>
            <a:ext cx="4139952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ИТОГ: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D55643-FC30-441E-9E10-13728111E8A6}"/>
              </a:ext>
            </a:extLst>
          </p:cNvPr>
          <p:cNvSpPr txBox="1"/>
          <p:nvPr/>
        </p:nvSpPr>
        <p:spPr>
          <a:xfrm>
            <a:off x="2411760" y="2420888"/>
            <a:ext cx="4446240" cy="1663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1.Регулировщик показывает все зафиксированные нарушения.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Дети, которые пошли путь без нарушений , получают звание «Лучший водитель», «Лучший пешеход».</a:t>
            </a: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716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279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Lucky</dc:creator>
  <cp:lastModifiedBy>Admin</cp:lastModifiedBy>
  <cp:revision>18</cp:revision>
  <dcterms:created xsi:type="dcterms:W3CDTF">2015-02-24T06:07:36Z</dcterms:created>
  <dcterms:modified xsi:type="dcterms:W3CDTF">2026-02-19T12:23:05Z</dcterms:modified>
</cp:coreProperties>
</file>